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27" roundtripDataSignature="AMtx7miB1rZgVSDTWwckZAJ9A0RwjcdDu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7DC42985-79A0-4316-946B-CC4AED469DBA}">
  <a:tblStyle styleId="{7DC42985-79A0-4316-946B-CC4AED469DBA}"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7" Type="http://customschemas.google.com/relationships/presentationmetadata" Target="meta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s-E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p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6" name="Google Shape;96;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g2908720cbad_0_61: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2" name="Google Shape;172;g2908720cbad_0_6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7" name="Shape 177"/>
        <p:cNvGrpSpPr/>
        <p:nvPr/>
      </p:nvGrpSpPr>
      <p:grpSpPr>
        <a:xfrm>
          <a:off x="0" y="0"/>
          <a:ext cx="0" cy="0"/>
          <a:chOff x="0" y="0"/>
          <a:chExt cx="0" cy="0"/>
        </a:xfrm>
      </p:grpSpPr>
      <p:sp>
        <p:nvSpPr>
          <p:cNvPr id="178" name="Google Shape;178;g2908720cbad_0_68: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9" name="Google Shape;179;g2908720cbad_0_6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4" name="Shape 184"/>
        <p:cNvGrpSpPr/>
        <p:nvPr/>
      </p:nvGrpSpPr>
      <p:grpSpPr>
        <a:xfrm>
          <a:off x="0" y="0"/>
          <a:ext cx="0" cy="0"/>
          <a:chOff x="0" y="0"/>
          <a:chExt cx="0" cy="0"/>
        </a:xfrm>
      </p:grpSpPr>
      <p:sp>
        <p:nvSpPr>
          <p:cNvPr id="185" name="Google Shape;185;g24fa24adeb2_0_14: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6" name="Google Shape;186;g24fa24adeb2_0_1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1" name="Shape 191"/>
        <p:cNvGrpSpPr/>
        <p:nvPr/>
      </p:nvGrpSpPr>
      <p:grpSpPr>
        <a:xfrm>
          <a:off x="0" y="0"/>
          <a:ext cx="0" cy="0"/>
          <a:chOff x="0" y="0"/>
          <a:chExt cx="0" cy="0"/>
        </a:xfrm>
      </p:grpSpPr>
      <p:sp>
        <p:nvSpPr>
          <p:cNvPr id="192" name="Google Shape;192;g2908720cbad_0_76: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3" name="Google Shape;193;g2908720cbad_0_7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8" name="Shape 198"/>
        <p:cNvGrpSpPr/>
        <p:nvPr/>
      </p:nvGrpSpPr>
      <p:grpSpPr>
        <a:xfrm>
          <a:off x="0" y="0"/>
          <a:ext cx="0" cy="0"/>
          <a:chOff x="0" y="0"/>
          <a:chExt cx="0" cy="0"/>
        </a:xfrm>
      </p:grpSpPr>
      <p:sp>
        <p:nvSpPr>
          <p:cNvPr id="199" name="Google Shape;199;g24fa24adeb2_0_24: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0" name="Google Shape;200;g24fa24adeb2_0_2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6" name="Shape 206"/>
        <p:cNvGrpSpPr/>
        <p:nvPr/>
      </p:nvGrpSpPr>
      <p:grpSpPr>
        <a:xfrm>
          <a:off x="0" y="0"/>
          <a:ext cx="0" cy="0"/>
          <a:chOff x="0" y="0"/>
          <a:chExt cx="0" cy="0"/>
        </a:xfrm>
      </p:grpSpPr>
      <p:sp>
        <p:nvSpPr>
          <p:cNvPr id="207" name="Google Shape;207;g2908720cbad_0_30: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8" name="Google Shape;208;g2908720cbad_0_3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3" name="Shape 213"/>
        <p:cNvGrpSpPr/>
        <p:nvPr/>
      </p:nvGrpSpPr>
      <p:grpSpPr>
        <a:xfrm>
          <a:off x="0" y="0"/>
          <a:ext cx="0" cy="0"/>
          <a:chOff x="0" y="0"/>
          <a:chExt cx="0" cy="0"/>
        </a:xfrm>
      </p:grpSpPr>
      <p:sp>
        <p:nvSpPr>
          <p:cNvPr id="214" name="Google Shape;214;g24fa24adeb2_0_30: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5" name="Google Shape;215;g24fa24adeb2_0_3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0" name="Shape 220"/>
        <p:cNvGrpSpPr/>
        <p:nvPr/>
      </p:nvGrpSpPr>
      <p:grpSpPr>
        <a:xfrm>
          <a:off x="0" y="0"/>
          <a:ext cx="0" cy="0"/>
          <a:chOff x="0" y="0"/>
          <a:chExt cx="0" cy="0"/>
        </a:xfrm>
      </p:grpSpPr>
      <p:sp>
        <p:nvSpPr>
          <p:cNvPr id="221" name="Google Shape;221;g2908720cbad_0_86: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2" name="Google Shape;222;g2908720cbad_0_8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7" name="Shape 227"/>
        <p:cNvGrpSpPr/>
        <p:nvPr/>
      </p:nvGrpSpPr>
      <p:grpSpPr>
        <a:xfrm>
          <a:off x="0" y="0"/>
          <a:ext cx="0" cy="0"/>
          <a:chOff x="0" y="0"/>
          <a:chExt cx="0" cy="0"/>
        </a:xfrm>
      </p:grpSpPr>
      <p:sp>
        <p:nvSpPr>
          <p:cNvPr id="228" name="Google Shape;228;g24fa24adeb2_0_36: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9" name="Google Shape;229;g24fa24adeb2_0_3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4" name="Shape 234"/>
        <p:cNvGrpSpPr/>
        <p:nvPr/>
      </p:nvGrpSpPr>
      <p:grpSpPr>
        <a:xfrm>
          <a:off x="0" y="0"/>
          <a:ext cx="0" cy="0"/>
          <a:chOff x="0" y="0"/>
          <a:chExt cx="0" cy="0"/>
        </a:xfrm>
      </p:grpSpPr>
      <p:sp>
        <p:nvSpPr>
          <p:cNvPr id="235" name="Google Shape;235;g2908720cbad_0_92: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6" name="Google Shape;236;g2908720cbad_0_9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p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2" name="Google Shape;102;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1" name="Shape 241"/>
        <p:cNvGrpSpPr/>
        <p:nvPr/>
      </p:nvGrpSpPr>
      <p:grpSpPr>
        <a:xfrm>
          <a:off x="0" y="0"/>
          <a:ext cx="0" cy="0"/>
          <a:chOff x="0" y="0"/>
          <a:chExt cx="0" cy="0"/>
        </a:xfrm>
      </p:grpSpPr>
      <p:sp>
        <p:nvSpPr>
          <p:cNvPr id="242" name="Google Shape;242;p1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3" name="Google Shape;243;p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5" name="Shape 255"/>
        <p:cNvGrpSpPr/>
        <p:nvPr/>
      </p:nvGrpSpPr>
      <p:grpSpPr>
        <a:xfrm>
          <a:off x="0" y="0"/>
          <a:ext cx="0" cy="0"/>
          <a:chOff x="0" y="0"/>
          <a:chExt cx="0" cy="0"/>
        </a:xfrm>
      </p:grpSpPr>
      <p:sp>
        <p:nvSpPr>
          <p:cNvPr id="256" name="Google Shape;256;p1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57" name="Google Shape;257;p1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p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4" name="Google Shape;114;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p1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7" name="Google Shape;127;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g24fa24adeb2_0_49: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4" name="Google Shape;134;g24fa24adeb2_0_4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g2908720cbad_0_0: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1" name="Google Shape;141;g2908720cbad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p1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9" name="Google Shape;149;p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g2908720cbad_0_15: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7" name="Google Shape;157;g2908720cbad_0_1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g24fa24adeb2_0_8: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5" name="Google Shape;165;g24fa24adeb2_0_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5.png"/><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15.png"/><Relationship Id="rId4" Type="http://schemas.openxmlformats.org/officeDocument/2006/relationships/image" Target="../media/image4.png"/><Relationship Id="rId5"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15.png"/><Relationship Id="rId4" Type="http://schemas.openxmlformats.org/officeDocument/2006/relationships/image" Target="../media/image3.png"/><Relationship Id="rId5"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5.png"/><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1.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15.png"/><Relationship Id="rId4" Type="http://schemas.openxmlformats.org/officeDocument/2006/relationships/image" Target="../media/image3.png"/><Relationship Id="rId5" Type="http://schemas.openxmlformats.org/officeDocument/2006/relationships/image" Target="../media/image1.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15.png"/><Relationship Id="rId4" Type="http://schemas.openxmlformats.org/officeDocument/2006/relationships/image" Target="../media/image7.png"/><Relationship Id="rId5" Type="http://schemas.openxmlformats.org/officeDocument/2006/relationships/image" Target="../media/image1.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4.png"/><Relationship Id="rId4" Type="http://schemas.openxmlformats.org/officeDocument/2006/relationships/image" Target="../media/image7.png"/><Relationship Id="rId5" Type="http://schemas.openxmlformats.org/officeDocument/2006/relationships/image" Target="../media/image15.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14.png"/><Relationship Id="rId4" Type="http://schemas.openxmlformats.org/officeDocument/2006/relationships/image" Target="../media/image9.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lide 4">
  <p:cSld name="Slide 4">
    <p:spTree>
      <p:nvGrpSpPr>
        <p:cNvPr id="10" name="Shape 10"/>
        <p:cNvGrpSpPr/>
        <p:nvPr/>
      </p:nvGrpSpPr>
      <p:grpSpPr>
        <a:xfrm>
          <a:off x="0" y="0"/>
          <a:ext cx="0" cy="0"/>
          <a:chOff x="0" y="0"/>
          <a:chExt cx="0" cy="0"/>
        </a:xfrm>
      </p:grpSpPr>
      <p:sp>
        <p:nvSpPr>
          <p:cNvPr id="11" name="Google Shape;11;p15"/>
          <p:cNvSpPr/>
          <p:nvPr/>
        </p:nvSpPr>
        <p:spPr>
          <a:xfrm>
            <a:off x="0" y="6108624"/>
            <a:ext cx="12192000" cy="749377"/>
          </a:xfrm>
          <a:prstGeom prst="rect">
            <a:avLst/>
          </a:prstGeom>
          <a:solidFill>
            <a:srgbClr val="1B193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2" name="Google Shape;12;p15"/>
          <p:cNvSpPr txBox="1"/>
          <p:nvPr/>
        </p:nvSpPr>
        <p:spPr>
          <a:xfrm>
            <a:off x="3270172" y="6160146"/>
            <a:ext cx="8082190" cy="69249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s-ES" sz="1300" u="none" cap="none" strike="noStrike">
                <a:solidFill>
                  <a:srgbClr val="F5F5F5"/>
                </a:solidFill>
                <a:latin typeface="Calibri"/>
                <a:ea typeface="Calibri"/>
                <a:cs typeface="Calibri"/>
                <a:sym typeface="Calibri"/>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endParaRPr/>
          </a:p>
        </p:txBody>
      </p:sp>
      <p:pic>
        <p:nvPicPr>
          <p:cNvPr descr="Interfaz de usuario gráfica, Texto&#10;&#10;Descripción generada automáticamente" id="13" name="Google Shape;13;p15"/>
          <p:cNvPicPr preferRelativeResize="0"/>
          <p:nvPr/>
        </p:nvPicPr>
        <p:blipFill rotWithShape="1">
          <a:blip r:embed="rId2">
            <a:alphaModFix/>
          </a:blip>
          <a:srcRect b="0" l="0" r="0" t="0"/>
          <a:stretch/>
        </p:blipFill>
        <p:spPr>
          <a:xfrm>
            <a:off x="344230" y="6235578"/>
            <a:ext cx="2581713" cy="541631"/>
          </a:xfrm>
          <a:prstGeom prst="rect">
            <a:avLst/>
          </a:prstGeom>
          <a:noFill/>
          <a:ln>
            <a:noFill/>
          </a:ln>
        </p:spPr>
      </p:pic>
      <p:pic>
        <p:nvPicPr>
          <p:cNvPr descr="Imagen que contiene Logotipo&#10;&#10;Descripción generada automáticamente" id="14" name="Google Shape;14;p15"/>
          <p:cNvPicPr preferRelativeResize="0"/>
          <p:nvPr/>
        </p:nvPicPr>
        <p:blipFill rotWithShape="1">
          <a:blip r:embed="rId3">
            <a:alphaModFix/>
          </a:blip>
          <a:srcRect b="0" l="0" r="0" t="0"/>
          <a:stretch/>
        </p:blipFill>
        <p:spPr>
          <a:xfrm>
            <a:off x="9651574" y="174444"/>
            <a:ext cx="2068953" cy="1044213"/>
          </a:xfrm>
          <a:prstGeom prst="rect">
            <a:avLst/>
          </a:prstGeom>
          <a:noFill/>
          <a:ln>
            <a:noFill/>
          </a:ln>
        </p:spPr>
      </p:pic>
      <p:pic>
        <p:nvPicPr>
          <p:cNvPr id="15" name="Google Shape;15;p15"/>
          <p:cNvPicPr preferRelativeResize="0"/>
          <p:nvPr/>
        </p:nvPicPr>
        <p:blipFill rotWithShape="1">
          <a:blip r:embed="rId4">
            <a:alphaModFix/>
          </a:blip>
          <a:srcRect b="0" l="0" r="0" t="0"/>
          <a:stretch/>
        </p:blipFill>
        <p:spPr>
          <a:xfrm>
            <a:off x="-812" y="388"/>
            <a:ext cx="942975" cy="1066800"/>
          </a:xfrm>
          <a:prstGeom prst="rect">
            <a:avLst/>
          </a:prstGeom>
          <a:noFill/>
          <a:ln>
            <a:noFill/>
          </a:ln>
        </p:spPr>
      </p:pic>
      <p:pic>
        <p:nvPicPr>
          <p:cNvPr id="16" name="Google Shape;16;p15"/>
          <p:cNvPicPr preferRelativeResize="0"/>
          <p:nvPr/>
        </p:nvPicPr>
        <p:blipFill rotWithShape="1">
          <a:blip r:embed="rId5">
            <a:alphaModFix/>
          </a:blip>
          <a:srcRect b="1611" l="0" r="0" t="4618"/>
          <a:stretch/>
        </p:blipFill>
        <p:spPr>
          <a:xfrm>
            <a:off x="11263678" y="5460155"/>
            <a:ext cx="928322" cy="1397846"/>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ver 2" type="secHead">
  <p:cSld name="SECTION_HEADER">
    <p:spTree>
      <p:nvGrpSpPr>
        <p:cNvPr id="17" name="Shape 17"/>
        <p:cNvGrpSpPr/>
        <p:nvPr/>
      </p:nvGrpSpPr>
      <p:grpSpPr>
        <a:xfrm>
          <a:off x="0" y="0"/>
          <a:ext cx="0" cy="0"/>
          <a:chOff x="0" y="0"/>
          <a:chExt cx="0" cy="0"/>
        </a:xfrm>
      </p:grpSpPr>
      <p:sp>
        <p:nvSpPr>
          <p:cNvPr id="18" name="Google Shape;18;p16"/>
          <p:cNvSpPr/>
          <p:nvPr/>
        </p:nvSpPr>
        <p:spPr>
          <a:xfrm>
            <a:off x="0" y="6108624"/>
            <a:ext cx="12192000" cy="749377"/>
          </a:xfrm>
          <a:prstGeom prst="rect">
            <a:avLst/>
          </a:prstGeom>
          <a:solidFill>
            <a:srgbClr val="1B193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9" name="Google Shape;19;p16"/>
          <p:cNvSpPr txBox="1"/>
          <p:nvPr>
            <p:ph type="title"/>
          </p:nvPr>
        </p:nvSpPr>
        <p:spPr>
          <a:xfrm>
            <a:off x="831850" y="3090084"/>
            <a:ext cx="10515600" cy="1232679"/>
          </a:xfrm>
          <a:prstGeom prst="rect">
            <a:avLst/>
          </a:prstGeom>
          <a:noFill/>
          <a:ln>
            <a:noFill/>
          </a:ln>
        </p:spPr>
        <p:txBody>
          <a:bodyPr anchorCtr="0" anchor="b" bIns="45700" lIns="91425" spcFirstLastPara="1" rIns="91425" wrap="square" tIns="45700">
            <a:noAutofit/>
          </a:bodyPr>
          <a:lstStyle>
            <a:lvl1pPr lvl="0" marR="0" rtl="0" algn="ctr">
              <a:lnSpc>
                <a:spcPct val="90000"/>
              </a:lnSpc>
              <a:spcBef>
                <a:spcPts val="0"/>
              </a:spcBef>
              <a:spcAft>
                <a:spcPts val="0"/>
              </a:spcAft>
              <a:buClr>
                <a:srgbClr val="1B193E"/>
              </a:buClr>
              <a:buSzPts val="4000"/>
              <a:buFont typeface="Calibri"/>
              <a:buNone/>
              <a:defRPr b="1" i="0" sz="4000" u="none" cap="none" strike="noStrike">
                <a:solidFill>
                  <a:srgbClr val="1B193E"/>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pic>
        <p:nvPicPr>
          <p:cNvPr descr="Imagen que contiene Logotipo&#10;&#10;Descripción generada automáticamente" id="20" name="Google Shape;20;p16"/>
          <p:cNvPicPr preferRelativeResize="0"/>
          <p:nvPr/>
        </p:nvPicPr>
        <p:blipFill rotWithShape="1">
          <a:blip r:embed="rId2">
            <a:alphaModFix/>
          </a:blip>
          <a:srcRect b="0" l="0" r="0" t="0"/>
          <a:stretch/>
        </p:blipFill>
        <p:spPr>
          <a:xfrm>
            <a:off x="3805636" y="581702"/>
            <a:ext cx="4416598" cy="2229084"/>
          </a:xfrm>
          <a:prstGeom prst="rect">
            <a:avLst/>
          </a:prstGeom>
          <a:noFill/>
          <a:ln>
            <a:noFill/>
          </a:ln>
        </p:spPr>
      </p:pic>
      <p:pic>
        <p:nvPicPr>
          <p:cNvPr descr="Interfaz de usuario gráfica, Texto&#10;&#10;Descripción generada automáticamente" id="21" name="Google Shape;21;p16"/>
          <p:cNvPicPr preferRelativeResize="0"/>
          <p:nvPr/>
        </p:nvPicPr>
        <p:blipFill rotWithShape="1">
          <a:blip r:embed="rId3">
            <a:alphaModFix/>
          </a:blip>
          <a:srcRect b="0" l="0" r="0" t="0"/>
          <a:stretch/>
        </p:blipFill>
        <p:spPr>
          <a:xfrm>
            <a:off x="344230" y="6235578"/>
            <a:ext cx="2581713" cy="541631"/>
          </a:xfrm>
          <a:prstGeom prst="rect">
            <a:avLst/>
          </a:prstGeom>
          <a:noFill/>
          <a:ln>
            <a:noFill/>
          </a:ln>
        </p:spPr>
      </p:pic>
      <p:sp>
        <p:nvSpPr>
          <p:cNvPr id="22" name="Google Shape;22;p16"/>
          <p:cNvSpPr txBox="1"/>
          <p:nvPr/>
        </p:nvSpPr>
        <p:spPr>
          <a:xfrm>
            <a:off x="3270172" y="6160146"/>
            <a:ext cx="8082190" cy="69249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s-ES" sz="1300" u="none" cap="none" strike="noStrike">
                <a:solidFill>
                  <a:srgbClr val="F5F5F5"/>
                </a:solidFill>
                <a:latin typeface="Calibri"/>
                <a:ea typeface="Calibri"/>
                <a:cs typeface="Calibri"/>
                <a:sym typeface="Calibri"/>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endParaRPr/>
          </a:p>
        </p:txBody>
      </p:sp>
      <p:sp>
        <p:nvSpPr>
          <p:cNvPr id="23" name="Google Shape;23;p16"/>
          <p:cNvSpPr txBox="1"/>
          <p:nvPr/>
        </p:nvSpPr>
        <p:spPr>
          <a:xfrm>
            <a:off x="8773360" y="177708"/>
            <a:ext cx="3283527" cy="400110"/>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b="1" i="0" lang="es-ES" sz="2000" u="none" cap="none" strike="noStrike">
                <a:solidFill>
                  <a:srgbClr val="1B193E"/>
                </a:solidFill>
                <a:latin typeface="Calibri"/>
                <a:ea typeface="Calibri"/>
                <a:cs typeface="Calibri"/>
                <a:sym typeface="Calibri"/>
              </a:rPr>
              <a:t>digital-dream-lab.eu</a:t>
            </a:r>
            <a:endParaRPr b="1" i="0" sz="2000" u="none" cap="none" strike="noStrike">
              <a:solidFill>
                <a:srgbClr val="1B193E"/>
              </a:solidFill>
              <a:latin typeface="Calibri"/>
              <a:ea typeface="Calibri"/>
              <a:cs typeface="Calibri"/>
              <a:sym typeface="Calibri"/>
            </a:endParaRPr>
          </a:p>
        </p:txBody>
      </p:sp>
      <p:pic>
        <p:nvPicPr>
          <p:cNvPr id="24" name="Google Shape;24;p16"/>
          <p:cNvPicPr preferRelativeResize="0"/>
          <p:nvPr/>
        </p:nvPicPr>
        <p:blipFill rotWithShape="1">
          <a:blip r:embed="rId4">
            <a:alphaModFix/>
          </a:blip>
          <a:srcRect b="0" l="0" r="21308" t="0"/>
          <a:stretch/>
        </p:blipFill>
        <p:spPr>
          <a:xfrm>
            <a:off x="-811" y="388"/>
            <a:ext cx="742030" cy="1066800"/>
          </a:xfrm>
          <a:prstGeom prst="rect">
            <a:avLst/>
          </a:prstGeom>
          <a:noFill/>
          <a:ln>
            <a:noFill/>
          </a:ln>
        </p:spPr>
      </p:pic>
      <p:sp>
        <p:nvSpPr>
          <p:cNvPr id="25" name="Google Shape;25;p16"/>
          <p:cNvSpPr/>
          <p:nvPr/>
        </p:nvSpPr>
        <p:spPr>
          <a:xfrm>
            <a:off x="720438" y="-9099"/>
            <a:ext cx="11471562" cy="89890"/>
          </a:xfrm>
          <a:prstGeom prst="rect">
            <a:avLst/>
          </a:prstGeom>
          <a:solidFill>
            <a:srgbClr val="1B193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pic>
        <p:nvPicPr>
          <p:cNvPr id="26" name="Google Shape;26;p16"/>
          <p:cNvPicPr preferRelativeResize="0"/>
          <p:nvPr/>
        </p:nvPicPr>
        <p:blipFill rotWithShape="1">
          <a:blip r:embed="rId5">
            <a:alphaModFix/>
          </a:blip>
          <a:srcRect b="1611" l="0" r="0" t="4618"/>
          <a:stretch/>
        </p:blipFill>
        <p:spPr>
          <a:xfrm>
            <a:off x="11263678" y="5460155"/>
            <a:ext cx="928322" cy="1397846"/>
          </a:xfrm>
          <a:prstGeom prst="rect">
            <a:avLst/>
          </a:prstGeom>
          <a:noFill/>
          <a:ln>
            <a:noFill/>
          </a:ln>
        </p:spPr>
      </p:pic>
      <p:sp>
        <p:nvSpPr>
          <p:cNvPr id="27" name="Google Shape;27;p16"/>
          <p:cNvSpPr txBox="1"/>
          <p:nvPr>
            <p:ph idx="1" type="body"/>
          </p:nvPr>
        </p:nvSpPr>
        <p:spPr>
          <a:xfrm>
            <a:off x="831850" y="4490083"/>
            <a:ext cx="10515600" cy="1232680"/>
          </a:xfrm>
          <a:prstGeom prst="rect">
            <a:avLst/>
          </a:prstGeom>
          <a:noFill/>
          <a:ln>
            <a:noFill/>
          </a:ln>
        </p:spPr>
        <p:txBody>
          <a:bodyPr anchorCtr="0" anchor="t" bIns="45700" lIns="91425" spcFirstLastPara="1" rIns="91425" wrap="square" tIns="45700">
            <a:noAutofit/>
          </a:bodyPr>
          <a:lstStyle>
            <a:lvl1pPr indent="-228600" lvl="0" marL="457200" marR="0" rtl="0" algn="ctr">
              <a:lnSpc>
                <a:spcPct val="90000"/>
              </a:lnSpc>
              <a:spcBef>
                <a:spcPts val="1000"/>
              </a:spcBef>
              <a:spcAft>
                <a:spcPts val="0"/>
              </a:spcAft>
              <a:buClr>
                <a:srgbClr val="1B193E"/>
              </a:buClr>
              <a:buSzPts val="2400"/>
              <a:buFont typeface="Arial"/>
              <a:buNone/>
              <a:defRPr b="0" i="0" sz="2400" u="none" cap="none" strike="noStrike">
                <a:solidFill>
                  <a:srgbClr val="1B193E"/>
                </a:solidFill>
                <a:latin typeface="Calibri"/>
                <a:ea typeface="Calibri"/>
                <a:cs typeface="Calibri"/>
                <a:sym typeface="Calibri"/>
              </a:defRPr>
            </a:lvl1pPr>
            <a:lvl2pPr indent="-228600" lvl="1" marL="914400" marR="0" rtl="0" algn="l">
              <a:lnSpc>
                <a:spcPct val="90000"/>
              </a:lnSpc>
              <a:spcBef>
                <a:spcPts val="500"/>
              </a:spcBef>
              <a:spcAft>
                <a:spcPts val="0"/>
              </a:spcAft>
              <a:buClr>
                <a:srgbClr val="898990"/>
              </a:buClr>
              <a:buSzPts val="2000"/>
              <a:buFont typeface="Arial"/>
              <a:buNone/>
              <a:defRPr b="0" i="0" sz="2000" u="none" cap="none" strike="noStrike">
                <a:solidFill>
                  <a:srgbClr val="898990"/>
                </a:solidFill>
                <a:latin typeface="Calibri"/>
                <a:ea typeface="Calibri"/>
                <a:cs typeface="Calibri"/>
                <a:sym typeface="Calibri"/>
              </a:defRPr>
            </a:lvl2pPr>
            <a:lvl3pPr indent="-228600" lvl="2" marL="1371600" marR="0" rtl="0" algn="l">
              <a:lnSpc>
                <a:spcPct val="90000"/>
              </a:lnSpc>
              <a:spcBef>
                <a:spcPts val="500"/>
              </a:spcBef>
              <a:spcAft>
                <a:spcPts val="0"/>
              </a:spcAft>
              <a:buClr>
                <a:srgbClr val="898990"/>
              </a:buClr>
              <a:buSzPts val="1800"/>
              <a:buFont typeface="Arial"/>
              <a:buNone/>
              <a:defRPr b="0" i="0" sz="1800" u="none" cap="none" strike="noStrike">
                <a:solidFill>
                  <a:srgbClr val="898990"/>
                </a:solidFill>
                <a:latin typeface="Calibri"/>
                <a:ea typeface="Calibri"/>
                <a:cs typeface="Calibri"/>
                <a:sym typeface="Calibri"/>
              </a:defRPr>
            </a:lvl3pPr>
            <a:lvl4pPr indent="-228600" lvl="3" marL="1828800" marR="0" rtl="0" algn="l">
              <a:lnSpc>
                <a:spcPct val="90000"/>
              </a:lnSpc>
              <a:spcBef>
                <a:spcPts val="500"/>
              </a:spcBef>
              <a:spcAft>
                <a:spcPts val="0"/>
              </a:spcAft>
              <a:buClr>
                <a:srgbClr val="898990"/>
              </a:buClr>
              <a:buSzPts val="1600"/>
              <a:buFont typeface="Arial"/>
              <a:buNone/>
              <a:defRPr b="0" i="0" sz="1600" u="none" cap="none" strike="noStrike">
                <a:solidFill>
                  <a:srgbClr val="898990"/>
                </a:solidFill>
                <a:latin typeface="Calibri"/>
                <a:ea typeface="Calibri"/>
                <a:cs typeface="Calibri"/>
                <a:sym typeface="Calibri"/>
              </a:defRPr>
            </a:lvl4pPr>
            <a:lvl5pPr indent="-228600" lvl="4" marL="2286000" marR="0" rtl="0" algn="l">
              <a:lnSpc>
                <a:spcPct val="90000"/>
              </a:lnSpc>
              <a:spcBef>
                <a:spcPts val="500"/>
              </a:spcBef>
              <a:spcAft>
                <a:spcPts val="0"/>
              </a:spcAft>
              <a:buClr>
                <a:srgbClr val="898990"/>
              </a:buClr>
              <a:buSzPts val="1600"/>
              <a:buFont typeface="Arial"/>
              <a:buNone/>
              <a:defRPr b="0" i="0" sz="1600" u="none" cap="none" strike="noStrike">
                <a:solidFill>
                  <a:srgbClr val="898990"/>
                </a:solidFill>
                <a:latin typeface="Calibri"/>
                <a:ea typeface="Calibri"/>
                <a:cs typeface="Calibri"/>
                <a:sym typeface="Calibri"/>
              </a:defRPr>
            </a:lvl5pPr>
            <a:lvl6pPr indent="-228600" lvl="5" marL="2743200" marR="0" rtl="0" algn="l">
              <a:lnSpc>
                <a:spcPct val="90000"/>
              </a:lnSpc>
              <a:spcBef>
                <a:spcPts val="500"/>
              </a:spcBef>
              <a:spcAft>
                <a:spcPts val="0"/>
              </a:spcAft>
              <a:buClr>
                <a:srgbClr val="898990"/>
              </a:buClr>
              <a:buSzPts val="1600"/>
              <a:buFont typeface="Arial"/>
              <a:buNone/>
              <a:defRPr b="0" i="0" sz="1600" u="none" cap="none" strike="noStrike">
                <a:solidFill>
                  <a:srgbClr val="898990"/>
                </a:solidFill>
                <a:latin typeface="Calibri"/>
                <a:ea typeface="Calibri"/>
                <a:cs typeface="Calibri"/>
                <a:sym typeface="Calibri"/>
              </a:defRPr>
            </a:lvl6pPr>
            <a:lvl7pPr indent="-228600" lvl="6" marL="3200400" marR="0" rtl="0" algn="l">
              <a:lnSpc>
                <a:spcPct val="90000"/>
              </a:lnSpc>
              <a:spcBef>
                <a:spcPts val="500"/>
              </a:spcBef>
              <a:spcAft>
                <a:spcPts val="0"/>
              </a:spcAft>
              <a:buClr>
                <a:srgbClr val="898990"/>
              </a:buClr>
              <a:buSzPts val="1600"/>
              <a:buFont typeface="Arial"/>
              <a:buNone/>
              <a:defRPr b="0" i="0" sz="1600" u="none" cap="none" strike="noStrike">
                <a:solidFill>
                  <a:srgbClr val="898990"/>
                </a:solidFill>
                <a:latin typeface="Calibri"/>
                <a:ea typeface="Calibri"/>
                <a:cs typeface="Calibri"/>
                <a:sym typeface="Calibri"/>
              </a:defRPr>
            </a:lvl7pPr>
            <a:lvl8pPr indent="-228600" lvl="7" marL="3657600" marR="0" rtl="0" algn="l">
              <a:lnSpc>
                <a:spcPct val="90000"/>
              </a:lnSpc>
              <a:spcBef>
                <a:spcPts val="500"/>
              </a:spcBef>
              <a:spcAft>
                <a:spcPts val="0"/>
              </a:spcAft>
              <a:buClr>
                <a:srgbClr val="898990"/>
              </a:buClr>
              <a:buSzPts val="1600"/>
              <a:buFont typeface="Arial"/>
              <a:buNone/>
              <a:defRPr b="0" i="0" sz="1600" u="none" cap="none" strike="noStrike">
                <a:solidFill>
                  <a:srgbClr val="898990"/>
                </a:solidFill>
                <a:latin typeface="Calibri"/>
                <a:ea typeface="Calibri"/>
                <a:cs typeface="Calibri"/>
                <a:sym typeface="Calibri"/>
              </a:defRPr>
            </a:lvl8pPr>
            <a:lvl9pPr indent="-228600" lvl="8" marL="4114800" marR="0" rtl="0" algn="l">
              <a:lnSpc>
                <a:spcPct val="90000"/>
              </a:lnSpc>
              <a:spcBef>
                <a:spcPts val="500"/>
              </a:spcBef>
              <a:spcAft>
                <a:spcPts val="0"/>
              </a:spcAft>
              <a:buClr>
                <a:srgbClr val="898990"/>
              </a:buClr>
              <a:buSzPts val="1600"/>
              <a:buFont typeface="Arial"/>
              <a:buNone/>
              <a:defRPr b="0" i="0" sz="1600" u="none" cap="none" strike="noStrike">
                <a:solidFill>
                  <a:srgbClr val="898990"/>
                </a:solidFill>
                <a:latin typeface="Calibri"/>
                <a:ea typeface="Calibri"/>
                <a:cs typeface="Calibri"/>
                <a:sym typeface="Calibri"/>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lide 2">
  <p:cSld name="Slide 2">
    <p:spTree>
      <p:nvGrpSpPr>
        <p:cNvPr id="28" name="Shape 28"/>
        <p:cNvGrpSpPr/>
        <p:nvPr/>
      </p:nvGrpSpPr>
      <p:grpSpPr>
        <a:xfrm>
          <a:off x="0" y="0"/>
          <a:ext cx="0" cy="0"/>
          <a:chOff x="0" y="0"/>
          <a:chExt cx="0" cy="0"/>
        </a:xfrm>
      </p:grpSpPr>
      <p:pic>
        <p:nvPicPr>
          <p:cNvPr id="29" name="Google Shape;29;p17"/>
          <p:cNvPicPr preferRelativeResize="0"/>
          <p:nvPr/>
        </p:nvPicPr>
        <p:blipFill rotWithShape="1">
          <a:blip r:embed="rId2">
            <a:alphaModFix/>
          </a:blip>
          <a:srcRect b="0" l="0" r="0" t="0"/>
          <a:stretch/>
        </p:blipFill>
        <p:spPr>
          <a:xfrm>
            <a:off x="-812" y="388"/>
            <a:ext cx="942975" cy="1066800"/>
          </a:xfrm>
          <a:prstGeom prst="rect">
            <a:avLst/>
          </a:prstGeom>
          <a:noFill/>
          <a:ln>
            <a:noFill/>
          </a:ln>
        </p:spPr>
      </p:pic>
      <p:sp>
        <p:nvSpPr>
          <p:cNvPr id="30" name="Google Shape;30;p17"/>
          <p:cNvSpPr/>
          <p:nvPr/>
        </p:nvSpPr>
        <p:spPr>
          <a:xfrm>
            <a:off x="0" y="6108624"/>
            <a:ext cx="12192000" cy="749377"/>
          </a:xfrm>
          <a:prstGeom prst="rect">
            <a:avLst/>
          </a:prstGeom>
          <a:solidFill>
            <a:srgbClr val="1B193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31" name="Google Shape;31;p17"/>
          <p:cNvSpPr txBox="1"/>
          <p:nvPr/>
        </p:nvSpPr>
        <p:spPr>
          <a:xfrm>
            <a:off x="3270172" y="6160146"/>
            <a:ext cx="8082190" cy="69249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s-ES" sz="1300" u="none" cap="none" strike="noStrike">
                <a:solidFill>
                  <a:srgbClr val="F5F5F5"/>
                </a:solidFill>
                <a:latin typeface="Calibri"/>
                <a:ea typeface="Calibri"/>
                <a:cs typeface="Calibri"/>
                <a:sym typeface="Calibri"/>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endParaRPr/>
          </a:p>
        </p:txBody>
      </p:sp>
      <p:pic>
        <p:nvPicPr>
          <p:cNvPr descr="Interfaz de usuario gráfica, Texto&#10;&#10;Descripción generada automáticamente" id="32" name="Google Shape;32;p17"/>
          <p:cNvPicPr preferRelativeResize="0"/>
          <p:nvPr/>
        </p:nvPicPr>
        <p:blipFill rotWithShape="1">
          <a:blip r:embed="rId3">
            <a:alphaModFix/>
          </a:blip>
          <a:srcRect b="0" l="0" r="0" t="0"/>
          <a:stretch/>
        </p:blipFill>
        <p:spPr>
          <a:xfrm>
            <a:off x="344230" y="6235578"/>
            <a:ext cx="2581713" cy="541631"/>
          </a:xfrm>
          <a:prstGeom prst="rect">
            <a:avLst/>
          </a:prstGeom>
          <a:noFill/>
          <a:ln>
            <a:noFill/>
          </a:ln>
        </p:spPr>
      </p:pic>
      <p:sp>
        <p:nvSpPr>
          <p:cNvPr id="33" name="Google Shape;33;p17"/>
          <p:cNvSpPr txBox="1"/>
          <p:nvPr>
            <p:ph idx="1" type="body"/>
          </p:nvPr>
        </p:nvSpPr>
        <p:spPr>
          <a:xfrm>
            <a:off x="471472" y="455046"/>
            <a:ext cx="8129063" cy="824531"/>
          </a:xfrm>
          <a:prstGeom prst="rect">
            <a:avLst/>
          </a:prstGeom>
          <a:noFill/>
          <a:ln>
            <a:noFill/>
          </a:ln>
        </p:spPr>
        <p:txBody>
          <a:bodyPr anchorCtr="0" anchor="b" bIns="45700" lIns="91425" spcFirstLastPara="1" rIns="91425" wrap="square" tIns="45700">
            <a:noAutofit/>
          </a:bodyPr>
          <a:lstStyle>
            <a:lvl1pPr indent="-228600" lvl="0" marL="457200" marR="0" rtl="0" algn="l">
              <a:lnSpc>
                <a:spcPct val="90000"/>
              </a:lnSpc>
              <a:spcBef>
                <a:spcPts val="1000"/>
              </a:spcBef>
              <a:spcAft>
                <a:spcPts val="0"/>
              </a:spcAft>
              <a:buClr>
                <a:srgbClr val="1B193E"/>
              </a:buClr>
              <a:buSzPts val="3000"/>
              <a:buFont typeface="Arial"/>
              <a:buNone/>
              <a:defRPr b="1" i="0" sz="3000" u="none" cap="none" strike="noStrike">
                <a:solidFill>
                  <a:srgbClr val="1B193E"/>
                </a:solidFill>
                <a:latin typeface="Calibri"/>
                <a:ea typeface="Calibri"/>
                <a:cs typeface="Calibri"/>
                <a:sym typeface="Calibri"/>
              </a:defRPr>
            </a:lvl1pPr>
            <a:lvl2pPr indent="-228600" lvl="1" marL="914400"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pic>
        <p:nvPicPr>
          <p:cNvPr descr="Imagen que contiene Logotipo&#10;&#10;Descripción generada automáticamente" id="34" name="Google Shape;34;p17"/>
          <p:cNvPicPr preferRelativeResize="0"/>
          <p:nvPr/>
        </p:nvPicPr>
        <p:blipFill rotWithShape="1">
          <a:blip r:embed="rId4">
            <a:alphaModFix/>
          </a:blip>
          <a:srcRect b="0" l="0" r="0" t="0"/>
          <a:stretch/>
        </p:blipFill>
        <p:spPr>
          <a:xfrm>
            <a:off x="9651574" y="174444"/>
            <a:ext cx="2068953" cy="1044213"/>
          </a:xfrm>
          <a:prstGeom prst="rect">
            <a:avLst/>
          </a:prstGeom>
          <a:noFill/>
          <a:ln>
            <a:noFill/>
          </a:ln>
        </p:spPr>
      </p:pic>
      <p:cxnSp>
        <p:nvCxnSpPr>
          <p:cNvPr id="35" name="Google Shape;35;p17"/>
          <p:cNvCxnSpPr/>
          <p:nvPr/>
        </p:nvCxnSpPr>
        <p:spPr>
          <a:xfrm>
            <a:off x="344230" y="1343054"/>
            <a:ext cx="8388000" cy="0"/>
          </a:xfrm>
          <a:prstGeom prst="straightConnector1">
            <a:avLst/>
          </a:prstGeom>
          <a:noFill/>
          <a:ln cap="flat" cmpd="sng" w="12700">
            <a:solidFill>
              <a:srgbClr val="1B193E"/>
            </a:solidFill>
            <a:prstDash val="solid"/>
            <a:miter lim="800000"/>
            <a:headEnd len="sm" w="sm" type="none"/>
            <a:tailEnd len="sm" w="sm" type="none"/>
          </a:ln>
        </p:spPr>
      </p:cxnSp>
      <p:sp>
        <p:nvSpPr>
          <p:cNvPr id="36" name="Google Shape;36;p17"/>
          <p:cNvSpPr txBox="1"/>
          <p:nvPr>
            <p:ph idx="2" type="body"/>
          </p:nvPr>
        </p:nvSpPr>
        <p:spPr>
          <a:xfrm>
            <a:off x="529663" y="1627957"/>
            <a:ext cx="5440504" cy="4195763"/>
          </a:xfrm>
          <a:prstGeom prst="rect">
            <a:avLst/>
          </a:prstGeom>
          <a:noFill/>
          <a:ln>
            <a:noFill/>
          </a:ln>
        </p:spPr>
        <p:txBody>
          <a:bodyPr anchorCtr="0" anchor="t" bIns="45700" lIns="91425" spcFirstLastPara="1" rIns="91425" wrap="square" tIns="45700">
            <a:noAutofit/>
          </a:bodyPr>
          <a:lstStyle>
            <a:lvl1pPr indent="-228600" lvl="0" marL="457200" marR="0" rtl="0" algn="l">
              <a:lnSpc>
                <a:spcPct val="90000"/>
              </a:lnSpc>
              <a:spcBef>
                <a:spcPts val="1000"/>
              </a:spcBef>
              <a:spcAft>
                <a:spcPts val="0"/>
              </a:spcAft>
              <a:buClr>
                <a:srgbClr val="1B193E"/>
              </a:buClr>
              <a:buSzPts val="2000"/>
              <a:buFont typeface="Arial"/>
              <a:buNone/>
              <a:defRPr b="0" i="0" sz="2000" u="none" cap="none" strike="noStrike">
                <a:solidFill>
                  <a:srgbClr val="1B193E"/>
                </a:solidFill>
                <a:latin typeface="Calibri"/>
                <a:ea typeface="Calibri"/>
                <a:cs typeface="Calibri"/>
                <a:sym typeface="Calibri"/>
              </a:defRPr>
            </a:lvl1pPr>
            <a:lvl2pPr indent="-381000" lvl="1" marL="914400" marR="0" rtl="0" algn="l">
              <a:lnSpc>
                <a:spcPct val="90000"/>
              </a:lnSpc>
              <a:spcBef>
                <a:spcPts val="500"/>
              </a:spcBef>
              <a:spcAft>
                <a:spcPts val="0"/>
              </a:spcAft>
              <a:buClr>
                <a:srgbClr val="1B193E"/>
              </a:buClr>
              <a:buSzPts val="2400"/>
              <a:buFont typeface="Arial"/>
              <a:buChar char="•"/>
              <a:defRPr b="0" i="0" sz="2400" u="none" cap="none" strike="noStrike">
                <a:solidFill>
                  <a:srgbClr val="1B193E"/>
                </a:solidFill>
                <a:latin typeface="Calibri"/>
                <a:ea typeface="Calibri"/>
                <a:cs typeface="Calibri"/>
                <a:sym typeface="Calibri"/>
              </a:defRPr>
            </a:lvl2pPr>
            <a:lvl3pPr indent="-355600" lvl="2" marL="1371600" marR="0" rtl="0" algn="l">
              <a:lnSpc>
                <a:spcPct val="90000"/>
              </a:lnSpc>
              <a:spcBef>
                <a:spcPts val="500"/>
              </a:spcBef>
              <a:spcAft>
                <a:spcPts val="0"/>
              </a:spcAft>
              <a:buClr>
                <a:srgbClr val="1B193E"/>
              </a:buClr>
              <a:buSzPts val="2000"/>
              <a:buFont typeface="Arial"/>
              <a:buChar char="•"/>
              <a:defRPr b="0" i="0" sz="2000" u="none" cap="none" strike="noStrike">
                <a:solidFill>
                  <a:srgbClr val="1B193E"/>
                </a:solidFill>
                <a:latin typeface="Calibri"/>
                <a:ea typeface="Calibri"/>
                <a:cs typeface="Calibri"/>
                <a:sym typeface="Calibri"/>
              </a:defRPr>
            </a:lvl3pPr>
            <a:lvl4pPr indent="-342900" lvl="3" marL="1828800" marR="0" rtl="0" algn="l">
              <a:lnSpc>
                <a:spcPct val="90000"/>
              </a:lnSpc>
              <a:spcBef>
                <a:spcPts val="500"/>
              </a:spcBef>
              <a:spcAft>
                <a:spcPts val="0"/>
              </a:spcAft>
              <a:buClr>
                <a:srgbClr val="1B193E"/>
              </a:buClr>
              <a:buSzPts val="1800"/>
              <a:buFont typeface="Arial"/>
              <a:buChar char="•"/>
              <a:defRPr b="0" i="0" sz="1800" u="none" cap="none" strike="noStrike">
                <a:solidFill>
                  <a:srgbClr val="1B193E"/>
                </a:solidFill>
                <a:latin typeface="Calibri"/>
                <a:ea typeface="Calibri"/>
                <a:cs typeface="Calibri"/>
                <a:sym typeface="Calibri"/>
              </a:defRPr>
            </a:lvl4pPr>
            <a:lvl5pPr indent="-342900" lvl="4" marL="2286000" marR="0" rtl="0" algn="l">
              <a:lnSpc>
                <a:spcPct val="90000"/>
              </a:lnSpc>
              <a:spcBef>
                <a:spcPts val="500"/>
              </a:spcBef>
              <a:spcAft>
                <a:spcPts val="0"/>
              </a:spcAft>
              <a:buClr>
                <a:srgbClr val="1B193E"/>
              </a:buClr>
              <a:buSzPts val="1800"/>
              <a:buFont typeface="Arial"/>
              <a:buChar char="•"/>
              <a:defRPr b="0" i="0" sz="1800" u="none" cap="none" strike="noStrike">
                <a:solidFill>
                  <a:srgbClr val="1B193E"/>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pic>
        <p:nvPicPr>
          <p:cNvPr id="37" name="Google Shape;37;p17"/>
          <p:cNvPicPr preferRelativeResize="0"/>
          <p:nvPr/>
        </p:nvPicPr>
        <p:blipFill rotWithShape="1">
          <a:blip r:embed="rId5">
            <a:alphaModFix/>
          </a:blip>
          <a:srcRect b="1611" l="0" r="0" t="4618"/>
          <a:stretch/>
        </p:blipFill>
        <p:spPr>
          <a:xfrm>
            <a:off x="11263678" y="5460155"/>
            <a:ext cx="928322" cy="1397846"/>
          </a:xfrm>
          <a:prstGeom prst="rect">
            <a:avLst/>
          </a:prstGeom>
          <a:noFill/>
          <a:ln>
            <a:noFill/>
          </a:ln>
        </p:spPr>
      </p:pic>
      <p:sp>
        <p:nvSpPr>
          <p:cNvPr id="38" name="Google Shape;38;p17"/>
          <p:cNvSpPr txBox="1"/>
          <p:nvPr>
            <p:ph idx="3" type="body"/>
          </p:nvPr>
        </p:nvSpPr>
        <p:spPr>
          <a:xfrm>
            <a:off x="6280023" y="1627957"/>
            <a:ext cx="5440504" cy="4195763"/>
          </a:xfrm>
          <a:prstGeom prst="rect">
            <a:avLst/>
          </a:prstGeom>
          <a:noFill/>
          <a:ln>
            <a:noFill/>
          </a:ln>
        </p:spPr>
        <p:txBody>
          <a:bodyPr anchorCtr="0" anchor="t" bIns="45700" lIns="91425" spcFirstLastPara="1" rIns="91425" wrap="square" tIns="45700">
            <a:noAutofit/>
          </a:bodyPr>
          <a:lstStyle>
            <a:lvl1pPr indent="-228600" lvl="0" marL="457200" marR="0" rtl="0" algn="l">
              <a:lnSpc>
                <a:spcPct val="90000"/>
              </a:lnSpc>
              <a:spcBef>
                <a:spcPts val="1000"/>
              </a:spcBef>
              <a:spcAft>
                <a:spcPts val="0"/>
              </a:spcAft>
              <a:buClr>
                <a:srgbClr val="1B193E"/>
              </a:buClr>
              <a:buSzPts val="2000"/>
              <a:buFont typeface="Arial"/>
              <a:buNone/>
              <a:defRPr b="0" i="0" sz="2000" u="none" cap="none" strike="noStrike">
                <a:solidFill>
                  <a:srgbClr val="1B193E"/>
                </a:solidFill>
                <a:latin typeface="Calibri"/>
                <a:ea typeface="Calibri"/>
                <a:cs typeface="Calibri"/>
                <a:sym typeface="Calibri"/>
              </a:defRPr>
            </a:lvl1pPr>
            <a:lvl2pPr indent="-381000" lvl="1" marL="914400" marR="0" rtl="0" algn="l">
              <a:lnSpc>
                <a:spcPct val="90000"/>
              </a:lnSpc>
              <a:spcBef>
                <a:spcPts val="500"/>
              </a:spcBef>
              <a:spcAft>
                <a:spcPts val="0"/>
              </a:spcAft>
              <a:buClr>
                <a:srgbClr val="1B193E"/>
              </a:buClr>
              <a:buSzPts val="2400"/>
              <a:buFont typeface="Arial"/>
              <a:buChar char="•"/>
              <a:defRPr b="0" i="0" sz="2400" u="none" cap="none" strike="noStrike">
                <a:solidFill>
                  <a:srgbClr val="1B193E"/>
                </a:solidFill>
                <a:latin typeface="Calibri"/>
                <a:ea typeface="Calibri"/>
                <a:cs typeface="Calibri"/>
                <a:sym typeface="Calibri"/>
              </a:defRPr>
            </a:lvl2pPr>
            <a:lvl3pPr indent="-355600" lvl="2" marL="1371600" marR="0" rtl="0" algn="l">
              <a:lnSpc>
                <a:spcPct val="90000"/>
              </a:lnSpc>
              <a:spcBef>
                <a:spcPts val="500"/>
              </a:spcBef>
              <a:spcAft>
                <a:spcPts val="0"/>
              </a:spcAft>
              <a:buClr>
                <a:srgbClr val="1B193E"/>
              </a:buClr>
              <a:buSzPts val="2000"/>
              <a:buFont typeface="Arial"/>
              <a:buChar char="•"/>
              <a:defRPr b="0" i="0" sz="2000" u="none" cap="none" strike="noStrike">
                <a:solidFill>
                  <a:srgbClr val="1B193E"/>
                </a:solidFill>
                <a:latin typeface="Calibri"/>
                <a:ea typeface="Calibri"/>
                <a:cs typeface="Calibri"/>
                <a:sym typeface="Calibri"/>
              </a:defRPr>
            </a:lvl3pPr>
            <a:lvl4pPr indent="-342900" lvl="3" marL="1828800" marR="0" rtl="0" algn="l">
              <a:lnSpc>
                <a:spcPct val="90000"/>
              </a:lnSpc>
              <a:spcBef>
                <a:spcPts val="500"/>
              </a:spcBef>
              <a:spcAft>
                <a:spcPts val="0"/>
              </a:spcAft>
              <a:buClr>
                <a:srgbClr val="1B193E"/>
              </a:buClr>
              <a:buSzPts val="1800"/>
              <a:buFont typeface="Arial"/>
              <a:buChar char="•"/>
              <a:defRPr b="0" i="0" sz="1800" u="none" cap="none" strike="noStrike">
                <a:solidFill>
                  <a:srgbClr val="1B193E"/>
                </a:solidFill>
                <a:latin typeface="Calibri"/>
                <a:ea typeface="Calibri"/>
                <a:cs typeface="Calibri"/>
                <a:sym typeface="Calibri"/>
              </a:defRPr>
            </a:lvl4pPr>
            <a:lvl5pPr indent="-342900" lvl="4" marL="2286000" marR="0" rtl="0" algn="l">
              <a:lnSpc>
                <a:spcPct val="90000"/>
              </a:lnSpc>
              <a:spcBef>
                <a:spcPts val="500"/>
              </a:spcBef>
              <a:spcAft>
                <a:spcPts val="0"/>
              </a:spcAft>
              <a:buClr>
                <a:srgbClr val="1B193E"/>
              </a:buClr>
              <a:buSzPts val="1800"/>
              <a:buFont typeface="Arial"/>
              <a:buChar char="•"/>
              <a:defRPr b="0" i="0" sz="1800" u="none" cap="none" strike="noStrike">
                <a:solidFill>
                  <a:srgbClr val="1B193E"/>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lide 1">
  <p:cSld name="Slide 1">
    <p:spTree>
      <p:nvGrpSpPr>
        <p:cNvPr id="39" name="Shape 39"/>
        <p:cNvGrpSpPr/>
        <p:nvPr/>
      </p:nvGrpSpPr>
      <p:grpSpPr>
        <a:xfrm>
          <a:off x="0" y="0"/>
          <a:ext cx="0" cy="0"/>
          <a:chOff x="0" y="0"/>
          <a:chExt cx="0" cy="0"/>
        </a:xfrm>
      </p:grpSpPr>
      <p:sp>
        <p:nvSpPr>
          <p:cNvPr id="40" name="Google Shape;40;p18"/>
          <p:cNvSpPr/>
          <p:nvPr/>
        </p:nvSpPr>
        <p:spPr>
          <a:xfrm>
            <a:off x="0" y="6108624"/>
            <a:ext cx="12192000" cy="749377"/>
          </a:xfrm>
          <a:prstGeom prst="rect">
            <a:avLst/>
          </a:prstGeom>
          <a:solidFill>
            <a:srgbClr val="1B193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41" name="Google Shape;41;p18"/>
          <p:cNvSpPr txBox="1"/>
          <p:nvPr/>
        </p:nvSpPr>
        <p:spPr>
          <a:xfrm>
            <a:off x="3270172" y="6160146"/>
            <a:ext cx="8082190" cy="69249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s-ES" sz="1300" u="none" cap="none" strike="noStrike">
                <a:solidFill>
                  <a:srgbClr val="F5F5F5"/>
                </a:solidFill>
                <a:latin typeface="Calibri"/>
                <a:ea typeface="Calibri"/>
                <a:cs typeface="Calibri"/>
                <a:sym typeface="Calibri"/>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endParaRPr/>
          </a:p>
        </p:txBody>
      </p:sp>
      <p:pic>
        <p:nvPicPr>
          <p:cNvPr descr="Interfaz de usuario gráfica, Texto&#10;&#10;Descripción generada automáticamente" id="42" name="Google Shape;42;p18"/>
          <p:cNvPicPr preferRelativeResize="0"/>
          <p:nvPr/>
        </p:nvPicPr>
        <p:blipFill rotWithShape="1">
          <a:blip r:embed="rId2">
            <a:alphaModFix/>
          </a:blip>
          <a:srcRect b="0" l="0" r="0" t="0"/>
          <a:stretch/>
        </p:blipFill>
        <p:spPr>
          <a:xfrm>
            <a:off x="344230" y="6235578"/>
            <a:ext cx="2581713" cy="541631"/>
          </a:xfrm>
          <a:prstGeom prst="rect">
            <a:avLst/>
          </a:prstGeom>
          <a:noFill/>
          <a:ln>
            <a:noFill/>
          </a:ln>
        </p:spPr>
      </p:pic>
      <p:pic>
        <p:nvPicPr>
          <p:cNvPr descr="Imagen que contiene Logotipo&#10;&#10;Descripción generada automáticamente" id="43" name="Google Shape;43;p18"/>
          <p:cNvPicPr preferRelativeResize="0"/>
          <p:nvPr/>
        </p:nvPicPr>
        <p:blipFill rotWithShape="1">
          <a:blip r:embed="rId3">
            <a:alphaModFix/>
          </a:blip>
          <a:srcRect b="0" l="0" r="0" t="0"/>
          <a:stretch/>
        </p:blipFill>
        <p:spPr>
          <a:xfrm>
            <a:off x="9651574" y="174444"/>
            <a:ext cx="2068953" cy="1044213"/>
          </a:xfrm>
          <a:prstGeom prst="rect">
            <a:avLst/>
          </a:prstGeom>
          <a:noFill/>
          <a:ln>
            <a:noFill/>
          </a:ln>
        </p:spPr>
      </p:pic>
      <p:cxnSp>
        <p:nvCxnSpPr>
          <p:cNvPr id="44" name="Google Shape;44;p18"/>
          <p:cNvCxnSpPr/>
          <p:nvPr/>
        </p:nvCxnSpPr>
        <p:spPr>
          <a:xfrm>
            <a:off x="344230" y="1343054"/>
            <a:ext cx="8388000" cy="0"/>
          </a:xfrm>
          <a:prstGeom prst="straightConnector1">
            <a:avLst/>
          </a:prstGeom>
          <a:noFill/>
          <a:ln cap="flat" cmpd="sng" w="12700">
            <a:solidFill>
              <a:srgbClr val="1B193E"/>
            </a:solidFill>
            <a:prstDash val="solid"/>
            <a:miter lim="800000"/>
            <a:headEnd len="sm" w="sm" type="none"/>
            <a:tailEnd len="sm" w="sm" type="none"/>
          </a:ln>
        </p:spPr>
      </p:cxnSp>
      <p:pic>
        <p:nvPicPr>
          <p:cNvPr id="45" name="Google Shape;45;p18"/>
          <p:cNvPicPr preferRelativeResize="0"/>
          <p:nvPr/>
        </p:nvPicPr>
        <p:blipFill rotWithShape="1">
          <a:blip r:embed="rId4">
            <a:alphaModFix/>
          </a:blip>
          <a:srcRect b="0" l="0" r="0" t="0"/>
          <a:stretch/>
        </p:blipFill>
        <p:spPr>
          <a:xfrm>
            <a:off x="-812" y="388"/>
            <a:ext cx="942975" cy="1066800"/>
          </a:xfrm>
          <a:prstGeom prst="rect">
            <a:avLst/>
          </a:prstGeom>
          <a:noFill/>
          <a:ln>
            <a:noFill/>
          </a:ln>
        </p:spPr>
      </p:pic>
      <p:sp>
        <p:nvSpPr>
          <p:cNvPr id="46" name="Google Shape;46;p18"/>
          <p:cNvSpPr txBox="1"/>
          <p:nvPr>
            <p:ph idx="1" type="body"/>
          </p:nvPr>
        </p:nvSpPr>
        <p:spPr>
          <a:xfrm>
            <a:off x="471472" y="455046"/>
            <a:ext cx="8129063" cy="824531"/>
          </a:xfrm>
          <a:prstGeom prst="rect">
            <a:avLst/>
          </a:prstGeom>
          <a:noFill/>
          <a:ln>
            <a:noFill/>
          </a:ln>
        </p:spPr>
        <p:txBody>
          <a:bodyPr anchorCtr="0" anchor="b" bIns="45700" lIns="91425" spcFirstLastPara="1" rIns="91425" wrap="square" tIns="45700">
            <a:noAutofit/>
          </a:bodyPr>
          <a:lstStyle>
            <a:lvl1pPr indent="-228600" lvl="0" marL="457200" marR="0" rtl="0" algn="l">
              <a:lnSpc>
                <a:spcPct val="90000"/>
              </a:lnSpc>
              <a:spcBef>
                <a:spcPts val="1000"/>
              </a:spcBef>
              <a:spcAft>
                <a:spcPts val="0"/>
              </a:spcAft>
              <a:buClr>
                <a:srgbClr val="1B193E"/>
              </a:buClr>
              <a:buSzPts val="3000"/>
              <a:buFont typeface="Arial"/>
              <a:buNone/>
              <a:defRPr b="1" i="0" sz="3000" u="none" cap="none" strike="noStrike">
                <a:solidFill>
                  <a:srgbClr val="1B193E"/>
                </a:solidFill>
                <a:latin typeface="Calibri"/>
                <a:ea typeface="Calibri"/>
                <a:cs typeface="Calibri"/>
                <a:sym typeface="Calibri"/>
              </a:defRPr>
            </a:lvl1pPr>
            <a:lvl2pPr indent="-228600" lvl="1" marL="914400"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pic>
        <p:nvPicPr>
          <p:cNvPr id="47" name="Google Shape;47;p18"/>
          <p:cNvPicPr preferRelativeResize="0"/>
          <p:nvPr/>
        </p:nvPicPr>
        <p:blipFill rotWithShape="1">
          <a:blip r:embed="rId5">
            <a:alphaModFix/>
          </a:blip>
          <a:srcRect b="1611" l="0" r="0" t="4618"/>
          <a:stretch/>
        </p:blipFill>
        <p:spPr>
          <a:xfrm>
            <a:off x="11263678" y="5460155"/>
            <a:ext cx="928322" cy="1397846"/>
          </a:xfrm>
          <a:prstGeom prst="rect">
            <a:avLst/>
          </a:prstGeom>
          <a:noFill/>
          <a:ln>
            <a:noFill/>
          </a:ln>
        </p:spPr>
      </p:pic>
      <p:sp>
        <p:nvSpPr>
          <p:cNvPr id="48" name="Google Shape;48;p18"/>
          <p:cNvSpPr txBox="1"/>
          <p:nvPr>
            <p:ph idx="2" type="body"/>
          </p:nvPr>
        </p:nvSpPr>
        <p:spPr>
          <a:xfrm>
            <a:off x="471472" y="1627957"/>
            <a:ext cx="11249055" cy="4195763"/>
          </a:xfrm>
          <a:prstGeom prst="rect">
            <a:avLst/>
          </a:prstGeom>
          <a:noFill/>
          <a:ln>
            <a:noFill/>
          </a:ln>
        </p:spPr>
        <p:txBody>
          <a:bodyPr anchorCtr="0" anchor="t" bIns="45700" lIns="91425" spcFirstLastPara="1" rIns="91425" wrap="square" tIns="45700">
            <a:noAutofit/>
          </a:bodyPr>
          <a:lstStyle>
            <a:lvl1pPr indent="-228600" lvl="0" marL="457200" marR="0" rtl="0" algn="l">
              <a:lnSpc>
                <a:spcPct val="90000"/>
              </a:lnSpc>
              <a:spcBef>
                <a:spcPts val="1000"/>
              </a:spcBef>
              <a:spcAft>
                <a:spcPts val="0"/>
              </a:spcAft>
              <a:buClr>
                <a:srgbClr val="1B193E"/>
              </a:buClr>
              <a:buSzPts val="2000"/>
              <a:buFont typeface="Arial"/>
              <a:buNone/>
              <a:defRPr b="0" i="0" sz="2000" u="none" cap="none" strike="noStrike">
                <a:solidFill>
                  <a:srgbClr val="1B193E"/>
                </a:solidFill>
                <a:latin typeface="Calibri"/>
                <a:ea typeface="Calibri"/>
                <a:cs typeface="Calibri"/>
                <a:sym typeface="Calibri"/>
              </a:defRPr>
            </a:lvl1pPr>
            <a:lvl2pPr indent="-381000" lvl="1" marL="914400" marR="0" rtl="0" algn="l">
              <a:lnSpc>
                <a:spcPct val="90000"/>
              </a:lnSpc>
              <a:spcBef>
                <a:spcPts val="500"/>
              </a:spcBef>
              <a:spcAft>
                <a:spcPts val="0"/>
              </a:spcAft>
              <a:buClr>
                <a:srgbClr val="1B193E"/>
              </a:buClr>
              <a:buSzPts val="2400"/>
              <a:buFont typeface="Arial"/>
              <a:buChar char="•"/>
              <a:defRPr b="0" i="0" sz="2400" u="none" cap="none" strike="noStrike">
                <a:solidFill>
                  <a:srgbClr val="1B193E"/>
                </a:solidFill>
                <a:latin typeface="Calibri"/>
                <a:ea typeface="Calibri"/>
                <a:cs typeface="Calibri"/>
                <a:sym typeface="Calibri"/>
              </a:defRPr>
            </a:lvl2pPr>
            <a:lvl3pPr indent="-355600" lvl="2" marL="1371600" marR="0" rtl="0" algn="l">
              <a:lnSpc>
                <a:spcPct val="90000"/>
              </a:lnSpc>
              <a:spcBef>
                <a:spcPts val="500"/>
              </a:spcBef>
              <a:spcAft>
                <a:spcPts val="0"/>
              </a:spcAft>
              <a:buClr>
                <a:srgbClr val="1B193E"/>
              </a:buClr>
              <a:buSzPts val="2000"/>
              <a:buFont typeface="Arial"/>
              <a:buChar char="•"/>
              <a:defRPr b="0" i="0" sz="2000" u="none" cap="none" strike="noStrike">
                <a:solidFill>
                  <a:srgbClr val="1B193E"/>
                </a:solidFill>
                <a:latin typeface="Calibri"/>
                <a:ea typeface="Calibri"/>
                <a:cs typeface="Calibri"/>
                <a:sym typeface="Calibri"/>
              </a:defRPr>
            </a:lvl3pPr>
            <a:lvl4pPr indent="-342900" lvl="3" marL="1828800" marR="0" rtl="0" algn="l">
              <a:lnSpc>
                <a:spcPct val="90000"/>
              </a:lnSpc>
              <a:spcBef>
                <a:spcPts val="500"/>
              </a:spcBef>
              <a:spcAft>
                <a:spcPts val="0"/>
              </a:spcAft>
              <a:buClr>
                <a:srgbClr val="1B193E"/>
              </a:buClr>
              <a:buSzPts val="1800"/>
              <a:buFont typeface="Arial"/>
              <a:buChar char="•"/>
              <a:defRPr b="0" i="0" sz="1800" u="none" cap="none" strike="noStrike">
                <a:solidFill>
                  <a:srgbClr val="1B193E"/>
                </a:solidFill>
                <a:latin typeface="Calibri"/>
                <a:ea typeface="Calibri"/>
                <a:cs typeface="Calibri"/>
                <a:sym typeface="Calibri"/>
              </a:defRPr>
            </a:lvl4pPr>
            <a:lvl5pPr indent="-342900" lvl="4" marL="2286000" marR="0" rtl="0" algn="l">
              <a:lnSpc>
                <a:spcPct val="90000"/>
              </a:lnSpc>
              <a:spcBef>
                <a:spcPts val="500"/>
              </a:spcBef>
              <a:spcAft>
                <a:spcPts val="0"/>
              </a:spcAft>
              <a:buClr>
                <a:srgbClr val="1B193E"/>
              </a:buClr>
              <a:buSzPts val="1800"/>
              <a:buFont typeface="Arial"/>
              <a:buChar char="•"/>
              <a:defRPr b="0" i="0" sz="1800" u="none" cap="none" strike="noStrike">
                <a:solidFill>
                  <a:srgbClr val="1B193E"/>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lide 3">
  <p:cSld name="Slide 3">
    <p:spTree>
      <p:nvGrpSpPr>
        <p:cNvPr id="49" name="Shape 49"/>
        <p:cNvGrpSpPr/>
        <p:nvPr/>
      </p:nvGrpSpPr>
      <p:grpSpPr>
        <a:xfrm>
          <a:off x="0" y="0"/>
          <a:ext cx="0" cy="0"/>
          <a:chOff x="0" y="0"/>
          <a:chExt cx="0" cy="0"/>
        </a:xfrm>
      </p:grpSpPr>
      <p:pic>
        <p:nvPicPr>
          <p:cNvPr id="50" name="Google Shape;50;p19"/>
          <p:cNvPicPr preferRelativeResize="0"/>
          <p:nvPr/>
        </p:nvPicPr>
        <p:blipFill rotWithShape="1">
          <a:blip r:embed="rId2">
            <a:alphaModFix/>
          </a:blip>
          <a:srcRect b="0" l="0" r="0" t="0"/>
          <a:stretch/>
        </p:blipFill>
        <p:spPr>
          <a:xfrm>
            <a:off x="-812" y="388"/>
            <a:ext cx="942975" cy="1066800"/>
          </a:xfrm>
          <a:prstGeom prst="rect">
            <a:avLst/>
          </a:prstGeom>
          <a:noFill/>
          <a:ln>
            <a:noFill/>
          </a:ln>
        </p:spPr>
      </p:pic>
      <p:sp>
        <p:nvSpPr>
          <p:cNvPr id="51" name="Google Shape;51;p19"/>
          <p:cNvSpPr/>
          <p:nvPr/>
        </p:nvSpPr>
        <p:spPr>
          <a:xfrm>
            <a:off x="0" y="6108624"/>
            <a:ext cx="12192000" cy="749377"/>
          </a:xfrm>
          <a:prstGeom prst="rect">
            <a:avLst/>
          </a:prstGeom>
          <a:solidFill>
            <a:srgbClr val="1B193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52" name="Google Shape;52;p19"/>
          <p:cNvSpPr txBox="1"/>
          <p:nvPr/>
        </p:nvSpPr>
        <p:spPr>
          <a:xfrm>
            <a:off x="3270172" y="6160146"/>
            <a:ext cx="8082190" cy="69249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s-ES" sz="1300" u="none" cap="none" strike="noStrike">
                <a:solidFill>
                  <a:srgbClr val="F5F5F5"/>
                </a:solidFill>
                <a:latin typeface="Calibri"/>
                <a:ea typeface="Calibri"/>
                <a:cs typeface="Calibri"/>
                <a:sym typeface="Calibri"/>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endParaRPr/>
          </a:p>
        </p:txBody>
      </p:sp>
      <p:pic>
        <p:nvPicPr>
          <p:cNvPr descr="Interfaz de usuario gráfica, Texto&#10;&#10;Descripción generada automáticamente" id="53" name="Google Shape;53;p19"/>
          <p:cNvPicPr preferRelativeResize="0"/>
          <p:nvPr/>
        </p:nvPicPr>
        <p:blipFill rotWithShape="1">
          <a:blip r:embed="rId3">
            <a:alphaModFix/>
          </a:blip>
          <a:srcRect b="0" l="0" r="0" t="0"/>
          <a:stretch/>
        </p:blipFill>
        <p:spPr>
          <a:xfrm>
            <a:off x="344230" y="6235578"/>
            <a:ext cx="2581713" cy="541631"/>
          </a:xfrm>
          <a:prstGeom prst="rect">
            <a:avLst/>
          </a:prstGeom>
          <a:noFill/>
          <a:ln>
            <a:noFill/>
          </a:ln>
        </p:spPr>
      </p:pic>
      <p:sp>
        <p:nvSpPr>
          <p:cNvPr id="54" name="Google Shape;54;p19"/>
          <p:cNvSpPr txBox="1"/>
          <p:nvPr>
            <p:ph idx="1" type="body"/>
          </p:nvPr>
        </p:nvSpPr>
        <p:spPr>
          <a:xfrm>
            <a:off x="471472" y="455046"/>
            <a:ext cx="8129063" cy="824531"/>
          </a:xfrm>
          <a:prstGeom prst="rect">
            <a:avLst/>
          </a:prstGeom>
          <a:noFill/>
          <a:ln>
            <a:noFill/>
          </a:ln>
        </p:spPr>
        <p:txBody>
          <a:bodyPr anchorCtr="0" anchor="b" bIns="45700" lIns="91425" spcFirstLastPara="1" rIns="91425" wrap="square" tIns="45700">
            <a:noAutofit/>
          </a:bodyPr>
          <a:lstStyle>
            <a:lvl1pPr indent="-228600" lvl="0" marL="457200" marR="0" rtl="0" algn="l">
              <a:lnSpc>
                <a:spcPct val="90000"/>
              </a:lnSpc>
              <a:spcBef>
                <a:spcPts val="1000"/>
              </a:spcBef>
              <a:spcAft>
                <a:spcPts val="0"/>
              </a:spcAft>
              <a:buClr>
                <a:srgbClr val="1B193E"/>
              </a:buClr>
              <a:buSzPts val="3000"/>
              <a:buFont typeface="Arial"/>
              <a:buNone/>
              <a:defRPr b="1" i="0" sz="3000" u="none" cap="none" strike="noStrike">
                <a:solidFill>
                  <a:srgbClr val="1B193E"/>
                </a:solidFill>
                <a:latin typeface="Calibri"/>
                <a:ea typeface="Calibri"/>
                <a:cs typeface="Calibri"/>
                <a:sym typeface="Calibri"/>
              </a:defRPr>
            </a:lvl1pPr>
            <a:lvl2pPr indent="-228600" lvl="1" marL="914400"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pic>
        <p:nvPicPr>
          <p:cNvPr descr="Imagen que contiene Logotipo&#10;&#10;Descripción generada automáticamente" id="55" name="Google Shape;55;p19"/>
          <p:cNvPicPr preferRelativeResize="0"/>
          <p:nvPr/>
        </p:nvPicPr>
        <p:blipFill rotWithShape="1">
          <a:blip r:embed="rId4">
            <a:alphaModFix/>
          </a:blip>
          <a:srcRect b="0" l="0" r="0" t="0"/>
          <a:stretch/>
        </p:blipFill>
        <p:spPr>
          <a:xfrm>
            <a:off x="9651574" y="174444"/>
            <a:ext cx="2068953" cy="1044213"/>
          </a:xfrm>
          <a:prstGeom prst="rect">
            <a:avLst/>
          </a:prstGeom>
          <a:noFill/>
          <a:ln>
            <a:noFill/>
          </a:ln>
        </p:spPr>
      </p:pic>
      <p:cxnSp>
        <p:nvCxnSpPr>
          <p:cNvPr id="56" name="Google Shape;56;p19"/>
          <p:cNvCxnSpPr/>
          <p:nvPr/>
        </p:nvCxnSpPr>
        <p:spPr>
          <a:xfrm>
            <a:off x="344230" y="1343054"/>
            <a:ext cx="8388000" cy="0"/>
          </a:xfrm>
          <a:prstGeom prst="straightConnector1">
            <a:avLst/>
          </a:prstGeom>
          <a:noFill/>
          <a:ln cap="flat" cmpd="sng" w="12700">
            <a:solidFill>
              <a:srgbClr val="1B193E"/>
            </a:solidFill>
            <a:prstDash val="solid"/>
            <a:miter lim="800000"/>
            <a:headEnd len="sm" w="sm" type="none"/>
            <a:tailEnd len="sm" w="sm" type="none"/>
          </a:ln>
        </p:spPr>
      </p:cxnSp>
      <p:sp>
        <p:nvSpPr>
          <p:cNvPr id="57" name="Google Shape;57;p19"/>
          <p:cNvSpPr txBox="1"/>
          <p:nvPr>
            <p:ph idx="2" type="body"/>
          </p:nvPr>
        </p:nvSpPr>
        <p:spPr>
          <a:xfrm>
            <a:off x="469842" y="1512524"/>
            <a:ext cx="5440504" cy="823912"/>
          </a:xfrm>
          <a:prstGeom prst="rect">
            <a:avLst/>
          </a:prstGeom>
          <a:noFill/>
          <a:ln>
            <a:noFill/>
          </a:ln>
        </p:spPr>
        <p:txBody>
          <a:bodyPr anchorCtr="0" anchor="b" bIns="45700" lIns="91425" spcFirstLastPara="1" rIns="91425" wrap="square" tIns="45700">
            <a:noAutofit/>
          </a:bodyPr>
          <a:lstStyle>
            <a:lvl1pPr indent="-228600" lvl="0" marL="457200" marR="0" rtl="0" algn="l">
              <a:lnSpc>
                <a:spcPct val="90000"/>
              </a:lnSpc>
              <a:spcBef>
                <a:spcPts val="1000"/>
              </a:spcBef>
              <a:spcAft>
                <a:spcPts val="0"/>
              </a:spcAft>
              <a:buClr>
                <a:srgbClr val="1B193E"/>
              </a:buClr>
              <a:buSzPts val="2400"/>
              <a:buFont typeface="Arial"/>
              <a:buNone/>
              <a:defRPr b="1" i="0" sz="2400" u="none" cap="none" strike="noStrike">
                <a:solidFill>
                  <a:srgbClr val="1B193E"/>
                </a:solidFill>
                <a:latin typeface="Calibri"/>
                <a:ea typeface="Calibri"/>
                <a:cs typeface="Calibri"/>
                <a:sym typeface="Calibri"/>
              </a:defRPr>
            </a:lvl1pPr>
            <a:lvl2pPr indent="-228600" lvl="1" marL="914400" marR="0" rtl="0" algn="l">
              <a:lnSpc>
                <a:spcPct val="90000"/>
              </a:lnSpc>
              <a:spcBef>
                <a:spcPts val="500"/>
              </a:spcBef>
              <a:spcAft>
                <a:spcPts val="0"/>
              </a:spcAft>
              <a:buClr>
                <a:schemeClr val="dk1"/>
              </a:buClr>
              <a:buSzPts val="2000"/>
              <a:buFont typeface="Arial"/>
              <a:buNone/>
              <a:defRPr b="1" i="0" sz="2000" u="none" cap="none" strike="noStrike">
                <a:solidFill>
                  <a:schemeClr val="dk1"/>
                </a:solidFill>
                <a:latin typeface="Calibri"/>
                <a:ea typeface="Calibri"/>
                <a:cs typeface="Calibri"/>
                <a:sym typeface="Calibri"/>
              </a:defRPr>
            </a:lvl2pPr>
            <a:lvl3pPr indent="-228600" lvl="2" marL="1371600" marR="0" rtl="0" algn="l">
              <a:lnSpc>
                <a:spcPct val="90000"/>
              </a:lnSpc>
              <a:spcBef>
                <a:spcPts val="500"/>
              </a:spcBef>
              <a:spcAft>
                <a:spcPts val="0"/>
              </a:spcAft>
              <a:buClr>
                <a:schemeClr val="dk1"/>
              </a:buClr>
              <a:buSzPts val="1800"/>
              <a:buFont typeface="Arial"/>
              <a:buNone/>
              <a:defRPr b="1" i="0" sz="1800" u="none" cap="none" strike="noStrike">
                <a:solidFill>
                  <a:schemeClr val="dk1"/>
                </a:solidFill>
                <a:latin typeface="Calibri"/>
                <a:ea typeface="Calibri"/>
                <a:cs typeface="Calibri"/>
                <a:sym typeface="Calibri"/>
              </a:defRPr>
            </a:lvl3pPr>
            <a:lvl4pPr indent="-228600" lvl="3" marL="18288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4pPr>
            <a:lvl5pPr indent="-228600" lvl="4" marL="22860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5pPr>
            <a:lvl6pPr indent="-228600" lvl="5" marL="27432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6pPr>
            <a:lvl7pPr indent="-228600" lvl="6" marL="32004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7pPr>
            <a:lvl8pPr indent="-228600" lvl="7" marL="36576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8pPr>
            <a:lvl9pPr indent="-228600" lvl="8" marL="41148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9pPr>
          </a:lstStyle>
          <a:p/>
        </p:txBody>
      </p:sp>
      <p:sp>
        <p:nvSpPr>
          <p:cNvPr id="58" name="Google Shape;58;p19"/>
          <p:cNvSpPr txBox="1"/>
          <p:nvPr>
            <p:ph idx="3" type="body"/>
          </p:nvPr>
        </p:nvSpPr>
        <p:spPr>
          <a:xfrm>
            <a:off x="6280023" y="1509411"/>
            <a:ext cx="5440504" cy="823912"/>
          </a:xfrm>
          <a:prstGeom prst="rect">
            <a:avLst/>
          </a:prstGeom>
          <a:noFill/>
          <a:ln>
            <a:noFill/>
          </a:ln>
        </p:spPr>
        <p:txBody>
          <a:bodyPr anchorCtr="0" anchor="b" bIns="45700" lIns="91425" spcFirstLastPara="1" rIns="91425" wrap="square" tIns="45700">
            <a:noAutofit/>
          </a:bodyPr>
          <a:lstStyle>
            <a:lvl1pPr indent="-228600" lvl="0" marL="457200" marR="0" rtl="0" algn="l">
              <a:lnSpc>
                <a:spcPct val="90000"/>
              </a:lnSpc>
              <a:spcBef>
                <a:spcPts val="1000"/>
              </a:spcBef>
              <a:spcAft>
                <a:spcPts val="0"/>
              </a:spcAft>
              <a:buClr>
                <a:srgbClr val="1B193E"/>
              </a:buClr>
              <a:buSzPts val="2400"/>
              <a:buFont typeface="Arial"/>
              <a:buNone/>
              <a:defRPr b="1" i="0" sz="2400" u="none" cap="none" strike="noStrike">
                <a:solidFill>
                  <a:srgbClr val="1B193E"/>
                </a:solidFill>
                <a:latin typeface="Calibri"/>
                <a:ea typeface="Calibri"/>
                <a:cs typeface="Calibri"/>
                <a:sym typeface="Calibri"/>
              </a:defRPr>
            </a:lvl1pPr>
            <a:lvl2pPr indent="-228600" lvl="1" marL="914400" marR="0" rtl="0" algn="l">
              <a:lnSpc>
                <a:spcPct val="90000"/>
              </a:lnSpc>
              <a:spcBef>
                <a:spcPts val="500"/>
              </a:spcBef>
              <a:spcAft>
                <a:spcPts val="0"/>
              </a:spcAft>
              <a:buClr>
                <a:schemeClr val="dk1"/>
              </a:buClr>
              <a:buSzPts val="2000"/>
              <a:buFont typeface="Arial"/>
              <a:buNone/>
              <a:defRPr b="1" i="0" sz="2000" u="none" cap="none" strike="noStrike">
                <a:solidFill>
                  <a:schemeClr val="dk1"/>
                </a:solidFill>
                <a:latin typeface="Calibri"/>
                <a:ea typeface="Calibri"/>
                <a:cs typeface="Calibri"/>
                <a:sym typeface="Calibri"/>
              </a:defRPr>
            </a:lvl2pPr>
            <a:lvl3pPr indent="-228600" lvl="2" marL="1371600" marR="0" rtl="0" algn="l">
              <a:lnSpc>
                <a:spcPct val="90000"/>
              </a:lnSpc>
              <a:spcBef>
                <a:spcPts val="500"/>
              </a:spcBef>
              <a:spcAft>
                <a:spcPts val="0"/>
              </a:spcAft>
              <a:buClr>
                <a:schemeClr val="dk1"/>
              </a:buClr>
              <a:buSzPts val="1800"/>
              <a:buFont typeface="Arial"/>
              <a:buNone/>
              <a:defRPr b="1" i="0" sz="1800" u="none" cap="none" strike="noStrike">
                <a:solidFill>
                  <a:schemeClr val="dk1"/>
                </a:solidFill>
                <a:latin typeface="Calibri"/>
                <a:ea typeface="Calibri"/>
                <a:cs typeface="Calibri"/>
                <a:sym typeface="Calibri"/>
              </a:defRPr>
            </a:lvl3pPr>
            <a:lvl4pPr indent="-228600" lvl="3" marL="18288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4pPr>
            <a:lvl5pPr indent="-228600" lvl="4" marL="22860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5pPr>
            <a:lvl6pPr indent="-228600" lvl="5" marL="27432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6pPr>
            <a:lvl7pPr indent="-228600" lvl="6" marL="32004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7pPr>
            <a:lvl8pPr indent="-228600" lvl="7" marL="36576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8pPr>
            <a:lvl9pPr indent="-228600" lvl="8" marL="41148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9pPr>
          </a:lstStyle>
          <a:p/>
        </p:txBody>
      </p:sp>
      <p:sp>
        <p:nvSpPr>
          <p:cNvPr id="59" name="Google Shape;59;p19"/>
          <p:cNvSpPr txBox="1"/>
          <p:nvPr>
            <p:ph idx="4" type="body"/>
          </p:nvPr>
        </p:nvSpPr>
        <p:spPr>
          <a:xfrm>
            <a:off x="469842" y="2505905"/>
            <a:ext cx="5440504" cy="3317814"/>
          </a:xfrm>
          <a:prstGeom prst="rect">
            <a:avLst/>
          </a:prstGeom>
          <a:noFill/>
          <a:ln>
            <a:noFill/>
          </a:ln>
        </p:spPr>
        <p:txBody>
          <a:bodyPr anchorCtr="0" anchor="t" bIns="45700" lIns="91425" spcFirstLastPara="1" rIns="91425" wrap="square" tIns="45700">
            <a:noAutofit/>
          </a:bodyPr>
          <a:lstStyle>
            <a:lvl1pPr indent="-228600" lvl="0" marL="457200" marR="0" rtl="0" algn="l">
              <a:lnSpc>
                <a:spcPct val="90000"/>
              </a:lnSpc>
              <a:spcBef>
                <a:spcPts val="1000"/>
              </a:spcBef>
              <a:spcAft>
                <a:spcPts val="0"/>
              </a:spcAft>
              <a:buClr>
                <a:srgbClr val="1B193E"/>
              </a:buClr>
              <a:buSzPts val="2000"/>
              <a:buFont typeface="Arial"/>
              <a:buNone/>
              <a:defRPr b="0" i="0" sz="2000" u="none" cap="none" strike="noStrike">
                <a:solidFill>
                  <a:srgbClr val="1B193E"/>
                </a:solidFill>
                <a:latin typeface="Calibri"/>
                <a:ea typeface="Calibri"/>
                <a:cs typeface="Calibri"/>
                <a:sym typeface="Calibri"/>
              </a:defRPr>
            </a:lvl1pPr>
            <a:lvl2pPr indent="-381000" lvl="1" marL="914400" marR="0" rtl="0" algn="l">
              <a:lnSpc>
                <a:spcPct val="90000"/>
              </a:lnSpc>
              <a:spcBef>
                <a:spcPts val="500"/>
              </a:spcBef>
              <a:spcAft>
                <a:spcPts val="0"/>
              </a:spcAft>
              <a:buClr>
                <a:srgbClr val="1B193E"/>
              </a:buClr>
              <a:buSzPts val="2400"/>
              <a:buFont typeface="Arial"/>
              <a:buChar char="•"/>
              <a:defRPr b="0" i="0" sz="2400" u="none" cap="none" strike="noStrike">
                <a:solidFill>
                  <a:srgbClr val="1B193E"/>
                </a:solidFill>
                <a:latin typeface="Calibri"/>
                <a:ea typeface="Calibri"/>
                <a:cs typeface="Calibri"/>
                <a:sym typeface="Calibri"/>
              </a:defRPr>
            </a:lvl2pPr>
            <a:lvl3pPr indent="-355600" lvl="2" marL="1371600" marR="0" rtl="0" algn="l">
              <a:lnSpc>
                <a:spcPct val="90000"/>
              </a:lnSpc>
              <a:spcBef>
                <a:spcPts val="500"/>
              </a:spcBef>
              <a:spcAft>
                <a:spcPts val="0"/>
              </a:spcAft>
              <a:buClr>
                <a:srgbClr val="1B193E"/>
              </a:buClr>
              <a:buSzPts val="2000"/>
              <a:buFont typeface="Arial"/>
              <a:buChar char="•"/>
              <a:defRPr b="0" i="0" sz="2000" u="none" cap="none" strike="noStrike">
                <a:solidFill>
                  <a:srgbClr val="1B193E"/>
                </a:solidFill>
                <a:latin typeface="Calibri"/>
                <a:ea typeface="Calibri"/>
                <a:cs typeface="Calibri"/>
                <a:sym typeface="Calibri"/>
              </a:defRPr>
            </a:lvl3pPr>
            <a:lvl4pPr indent="-342900" lvl="3" marL="1828800" marR="0" rtl="0" algn="l">
              <a:lnSpc>
                <a:spcPct val="90000"/>
              </a:lnSpc>
              <a:spcBef>
                <a:spcPts val="500"/>
              </a:spcBef>
              <a:spcAft>
                <a:spcPts val="0"/>
              </a:spcAft>
              <a:buClr>
                <a:srgbClr val="1B193E"/>
              </a:buClr>
              <a:buSzPts val="1800"/>
              <a:buFont typeface="Arial"/>
              <a:buChar char="•"/>
              <a:defRPr b="0" i="0" sz="1800" u="none" cap="none" strike="noStrike">
                <a:solidFill>
                  <a:srgbClr val="1B193E"/>
                </a:solidFill>
                <a:latin typeface="Calibri"/>
                <a:ea typeface="Calibri"/>
                <a:cs typeface="Calibri"/>
                <a:sym typeface="Calibri"/>
              </a:defRPr>
            </a:lvl4pPr>
            <a:lvl5pPr indent="-342900" lvl="4" marL="2286000" marR="0" rtl="0" algn="l">
              <a:lnSpc>
                <a:spcPct val="90000"/>
              </a:lnSpc>
              <a:spcBef>
                <a:spcPts val="500"/>
              </a:spcBef>
              <a:spcAft>
                <a:spcPts val="0"/>
              </a:spcAft>
              <a:buClr>
                <a:srgbClr val="1B193E"/>
              </a:buClr>
              <a:buSzPts val="1800"/>
              <a:buFont typeface="Arial"/>
              <a:buChar char="•"/>
              <a:defRPr b="0" i="0" sz="1800" u="none" cap="none" strike="noStrike">
                <a:solidFill>
                  <a:srgbClr val="1B193E"/>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pic>
        <p:nvPicPr>
          <p:cNvPr id="60" name="Google Shape;60;p19"/>
          <p:cNvPicPr preferRelativeResize="0"/>
          <p:nvPr/>
        </p:nvPicPr>
        <p:blipFill rotWithShape="1">
          <a:blip r:embed="rId5">
            <a:alphaModFix/>
          </a:blip>
          <a:srcRect b="1611" l="0" r="0" t="4618"/>
          <a:stretch/>
        </p:blipFill>
        <p:spPr>
          <a:xfrm>
            <a:off x="11263678" y="5460155"/>
            <a:ext cx="928322" cy="1397846"/>
          </a:xfrm>
          <a:prstGeom prst="rect">
            <a:avLst/>
          </a:prstGeom>
          <a:noFill/>
          <a:ln>
            <a:noFill/>
          </a:ln>
        </p:spPr>
      </p:pic>
      <p:sp>
        <p:nvSpPr>
          <p:cNvPr id="61" name="Google Shape;61;p19"/>
          <p:cNvSpPr txBox="1"/>
          <p:nvPr>
            <p:ph idx="5" type="body"/>
          </p:nvPr>
        </p:nvSpPr>
        <p:spPr>
          <a:xfrm>
            <a:off x="6280023" y="2505905"/>
            <a:ext cx="5440504" cy="3317814"/>
          </a:xfrm>
          <a:prstGeom prst="rect">
            <a:avLst/>
          </a:prstGeom>
          <a:noFill/>
          <a:ln>
            <a:noFill/>
          </a:ln>
        </p:spPr>
        <p:txBody>
          <a:bodyPr anchorCtr="0" anchor="t" bIns="45700" lIns="91425" spcFirstLastPara="1" rIns="91425" wrap="square" tIns="45700">
            <a:noAutofit/>
          </a:bodyPr>
          <a:lstStyle>
            <a:lvl1pPr indent="-228600" lvl="0" marL="457200" marR="0" rtl="0" algn="l">
              <a:lnSpc>
                <a:spcPct val="90000"/>
              </a:lnSpc>
              <a:spcBef>
                <a:spcPts val="1000"/>
              </a:spcBef>
              <a:spcAft>
                <a:spcPts val="0"/>
              </a:spcAft>
              <a:buClr>
                <a:srgbClr val="1B193E"/>
              </a:buClr>
              <a:buSzPts val="2000"/>
              <a:buFont typeface="Arial"/>
              <a:buNone/>
              <a:defRPr b="0" i="0" sz="2000" u="none" cap="none" strike="noStrike">
                <a:solidFill>
                  <a:srgbClr val="1B193E"/>
                </a:solidFill>
                <a:latin typeface="Calibri"/>
                <a:ea typeface="Calibri"/>
                <a:cs typeface="Calibri"/>
                <a:sym typeface="Calibri"/>
              </a:defRPr>
            </a:lvl1pPr>
            <a:lvl2pPr indent="-381000" lvl="1" marL="914400" marR="0" rtl="0" algn="l">
              <a:lnSpc>
                <a:spcPct val="90000"/>
              </a:lnSpc>
              <a:spcBef>
                <a:spcPts val="500"/>
              </a:spcBef>
              <a:spcAft>
                <a:spcPts val="0"/>
              </a:spcAft>
              <a:buClr>
                <a:srgbClr val="1B193E"/>
              </a:buClr>
              <a:buSzPts val="2400"/>
              <a:buFont typeface="Arial"/>
              <a:buChar char="•"/>
              <a:defRPr b="0" i="0" sz="2400" u="none" cap="none" strike="noStrike">
                <a:solidFill>
                  <a:srgbClr val="1B193E"/>
                </a:solidFill>
                <a:latin typeface="Calibri"/>
                <a:ea typeface="Calibri"/>
                <a:cs typeface="Calibri"/>
                <a:sym typeface="Calibri"/>
              </a:defRPr>
            </a:lvl2pPr>
            <a:lvl3pPr indent="-355600" lvl="2" marL="1371600" marR="0" rtl="0" algn="l">
              <a:lnSpc>
                <a:spcPct val="90000"/>
              </a:lnSpc>
              <a:spcBef>
                <a:spcPts val="500"/>
              </a:spcBef>
              <a:spcAft>
                <a:spcPts val="0"/>
              </a:spcAft>
              <a:buClr>
                <a:srgbClr val="1B193E"/>
              </a:buClr>
              <a:buSzPts val="2000"/>
              <a:buFont typeface="Arial"/>
              <a:buChar char="•"/>
              <a:defRPr b="0" i="0" sz="2000" u="none" cap="none" strike="noStrike">
                <a:solidFill>
                  <a:srgbClr val="1B193E"/>
                </a:solidFill>
                <a:latin typeface="Calibri"/>
                <a:ea typeface="Calibri"/>
                <a:cs typeface="Calibri"/>
                <a:sym typeface="Calibri"/>
              </a:defRPr>
            </a:lvl3pPr>
            <a:lvl4pPr indent="-342900" lvl="3" marL="1828800" marR="0" rtl="0" algn="l">
              <a:lnSpc>
                <a:spcPct val="90000"/>
              </a:lnSpc>
              <a:spcBef>
                <a:spcPts val="500"/>
              </a:spcBef>
              <a:spcAft>
                <a:spcPts val="0"/>
              </a:spcAft>
              <a:buClr>
                <a:srgbClr val="1B193E"/>
              </a:buClr>
              <a:buSzPts val="1800"/>
              <a:buFont typeface="Arial"/>
              <a:buChar char="•"/>
              <a:defRPr b="0" i="0" sz="1800" u="none" cap="none" strike="noStrike">
                <a:solidFill>
                  <a:srgbClr val="1B193E"/>
                </a:solidFill>
                <a:latin typeface="Calibri"/>
                <a:ea typeface="Calibri"/>
                <a:cs typeface="Calibri"/>
                <a:sym typeface="Calibri"/>
              </a:defRPr>
            </a:lvl4pPr>
            <a:lvl5pPr indent="-342900" lvl="4" marL="2286000" marR="0" rtl="0" algn="l">
              <a:lnSpc>
                <a:spcPct val="90000"/>
              </a:lnSpc>
              <a:spcBef>
                <a:spcPts val="500"/>
              </a:spcBef>
              <a:spcAft>
                <a:spcPts val="0"/>
              </a:spcAft>
              <a:buClr>
                <a:srgbClr val="1B193E"/>
              </a:buClr>
              <a:buSzPts val="1800"/>
              <a:buFont typeface="Arial"/>
              <a:buChar char="•"/>
              <a:defRPr b="0" i="0" sz="1800" u="none" cap="none" strike="noStrike">
                <a:solidFill>
                  <a:srgbClr val="1B193E"/>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lide 5">
  <p:cSld name="Slide 5">
    <p:spTree>
      <p:nvGrpSpPr>
        <p:cNvPr id="62" name="Shape 62"/>
        <p:cNvGrpSpPr/>
        <p:nvPr/>
      </p:nvGrpSpPr>
      <p:grpSpPr>
        <a:xfrm>
          <a:off x="0" y="0"/>
          <a:ext cx="0" cy="0"/>
          <a:chOff x="0" y="0"/>
          <a:chExt cx="0" cy="0"/>
        </a:xfrm>
      </p:grpSpPr>
      <p:pic>
        <p:nvPicPr>
          <p:cNvPr id="63" name="Google Shape;63;p20"/>
          <p:cNvPicPr preferRelativeResize="0"/>
          <p:nvPr/>
        </p:nvPicPr>
        <p:blipFill rotWithShape="1">
          <a:blip r:embed="rId2">
            <a:alphaModFix/>
          </a:blip>
          <a:srcRect b="0" l="0" r="0" t="0"/>
          <a:stretch/>
        </p:blipFill>
        <p:spPr>
          <a:xfrm>
            <a:off x="-812" y="388"/>
            <a:ext cx="942975" cy="1066800"/>
          </a:xfrm>
          <a:prstGeom prst="rect">
            <a:avLst/>
          </a:prstGeom>
          <a:noFill/>
          <a:ln>
            <a:noFill/>
          </a:ln>
        </p:spPr>
      </p:pic>
      <p:sp>
        <p:nvSpPr>
          <p:cNvPr id="64" name="Google Shape;64;p20"/>
          <p:cNvSpPr/>
          <p:nvPr/>
        </p:nvSpPr>
        <p:spPr>
          <a:xfrm>
            <a:off x="839788" y="457200"/>
            <a:ext cx="3932237" cy="5403850"/>
          </a:xfrm>
          <a:prstGeom prst="rect">
            <a:avLst/>
          </a:prstGeom>
          <a:solidFill>
            <a:srgbClr val="1B193E"/>
          </a:solidFill>
          <a:ln cap="flat" cmpd="sng" w="12700">
            <a:solidFill>
              <a:srgbClr val="1B193E"/>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65" name="Google Shape;65;p20"/>
          <p:cNvSpPr txBox="1"/>
          <p:nvPr>
            <p:ph idx="1" type="body"/>
          </p:nvPr>
        </p:nvSpPr>
        <p:spPr>
          <a:xfrm>
            <a:off x="1238955" y="1786358"/>
            <a:ext cx="3133899" cy="941340"/>
          </a:xfrm>
          <a:prstGeom prst="rect">
            <a:avLst/>
          </a:prstGeom>
          <a:solidFill>
            <a:srgbClr val="1B193E"/>
          </a:solidFill>
          <a:ln>
            <a:noFill/>
          </a:ln>
        </p:spPr>
        <p:txBody>
          <a:bodyPr anchorCtr="0" anchor="b" bIns="45700" lIns="91425" spcFirstLastPara="1" rIns="91425" wrap="square" tIns="45700">
            <a:noAutofit/>
          </a:bodyPr>
          <a:lstStyle>
            <a:lvl1pPr indent="-228600" lvl="0" marL="457200" marR="0" rtl="0" algn="l">
              <a:lnSpc>
                <a:spcPct val="90000"/>
              </a:lnSpc>
              <a:spcBef>
                <a:spcPts val="1000"/>
              </a:spcBef>
              <a:spcAft>
                <a:spcPts val="0"/>
              </a:spcAft>
              <a:buClr>
                <a:srgbClr val="F5F5F5"/>
              </a:buClr>
              <a:buSzPts val="2200"/>
              <a:buFont typeface="Arial"/>
              <a:buNone/>
              <a:defRPr b="1" i="0" sz="2200" u="none" cap="none" strike="noStrike">
                <a:solidFill>
                  <a:srgbClr val="F5F5F5"/>
                </a:solidFill>
                <a:latin typeface="Calibri"/>
                <a:ea typeface="Calibri"/>
                <a:cs typeface="Calibri"/>
                <a:sym typeface="Calibri"/>
              </a:defRPr>
            </a:lvl1pPr>
            <a:lvl2pPr indent="-228600" lvl="1" marL="914400" marR="0" rtl="0" algn="l">
              <a:lnSpc>
                <a:spcPct val="90000"/>
              </a:lnSpc>
              <a:spcBef>
                <a:spcPts val="500"/>
              </a:spcBef>
              <a:spcAft>
                <a:spcPts val="0"/>
              </a:spcAft>
              <a:buClr>
                <a:schemeClr val="dk1"/>
              </a:buClr>
              <a:buSzPts val="1400"/>
              <a:buFont typeface="Arial"/>
              <a:buNone/>
              <a:defRPr b="0" i="0" sz="1400" u="none" cap="none" strike="noStrike">
                <a:solidFill>
                  <a:schemeClr val="dk1"/>
                </a:solidFill>
                <a:latin typeface="Calibri"/>
                <a:ea typeface="Calibri"/>
                <a:cs typeface="Calibri"/>
                <a:sym typeface="Calibri"/>
              </a:defRPr>
            </a:lvl2pPr>
            <a:lvl3pPr indent="-228600" lvl="2" marL="1371600" marR="0" rtl="0" algn="l">
              <a:lnSpc>
                <a:spcPct val="90000"/>
              </a:lnSpc>
              <a:spcBef>
                <a:spcPts val="500"/>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4pPr>
            <a:lvl5pPr indent="-228600" lvl="4" marL="22860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5pPr>
            <a:lvl6pPr indent="-228600" lvl="5" marL="27432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6pPr>
            <a:lvl7pPr indent="-228600" lvl="6" marL="32004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7pPr>
            <a:lvl8pPr indent="-228600" lvl="7" marL="36576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8pPr>
            <a:lvl9pPr indent="-228600" lvl="8" marL="41148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9pPr>
          </a:lstStyle>
          <a:p/>
        </p:txBody>
      </p:sp>
      <p:sp>
        <p:nvSpPr>
          <p:cNvPr id="66" name="Google Shape;66;p20"/>
          <p:cNvSpPr/>
          <p:nvPr/>
        </p:nvSpPr>
        <p:spPr>
          <a:xfrm>
            <a:off x="0" y="6108624"/>
            <a:ext cx="12192000" cy="749377"/>
          </a:xfrm>
          <a:prstGeom prst="rect">
            <a:avLst/>
          </a:prstGeom>
          <a:solidFill>
            <a:srgbClr val="1B193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pic>
        <p:nvPicPr>
          <p:cNvPr descr="Interfaz de usuario gráfica, Texto&#10;&#10;Descripción generada automáticamente" id="67" name="Google Shape;67;p20"/>
          <p:cNvPicPr preferRelativeResize="0"/>
          <p:nvPr/>
        </p:nvPicPr>
        <p:blipFill rotWithShape="1">
          <a:blip r:embed="rId3">
            <a:alphaModFix/>
          </a:blip>
          <a:srcRect b="0" l="0" r="0" t="0"/>
          <a:stretch/>
        </p:blipFill>
        <p:spPr>
          <a:xfrm>
            <a:off x="344230" y="6235578"/>
            <a:ext cx="2581713" cy="541631"/>
          </a:xfrm>
          <a:prstGeom prst="rect">
            <a:avLst/>
          </a:prstGeom>
          <a:noFill/>
          <a:ln>
            <a:noFill/>
          </a:ln>
        </p:spPr>
      </p:pic>
      <p:sp>
        <p:nvSpPr>
          <p:cNvPr id="68" name="Google Shape;68;p20"/>
          <p:cNvSpPr txBox="1"/>
          <p:nvPr/>
        </p:nvSpPr>
        <p:spPr>
          <a:xfrm>
            <a:off x="3270172" y="6160146"/>
            <a:ext cx="8082190" cy="69249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s-ES" sz="1300" u="none" cap="none" strike="noStrike">
                <a:solidFill>
                  <a:srgbClr val="F5F5F5"/>
                </a:solidFill>
                <a:latin typeface="Calibri"/>
                <a:ea typeface="Calibri"/>
                <a:cs typeface="Calibri"/>
                <a:sym typeface="Calibri"/>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endParaRPr/>
          </a:p>
        </p:txBody>
      </p:sp>
      <p:pic>
        <p:nvPicPr>
          <p:cNvPr descr="Logotipo&#10;&#10;Descripción generada automáticamente con confianza media" id="69" name="Google Shape;69;p20"/>
          <p:cNvPicPr preferRelativeResize="0"/>
          <p:nvPr/>
        </p:nvPicPr>
        <p:blipFill rotWithShape="1">
          <a:blip r:embed="rId4">
            <a:alphaModFix/>
          </a:blip>
          <a:srcRect b="0" l="0" r="0" t="0"/>
          <a:stretch/>
        </p:blipFill>
        <p:spPr>
          <a:xfrm>
            <a:off x="1871163" y="654892"/>
            <a:ext cx="1869481" cy="941339"/>
          </a:xfrm>
          <a:prstGeom prst="rect">
            <a:avLst/>
          </a:prstGeom>
          <a:noFill/>
          <a:ln>
            <a:noFill/>
          </a:ln>
        </p:spPr>
      </p:pic>
      <p:sp>
        <p:nvSpPr>
          <p:cNvPr id="70" name="Google Shape;70;p20"/>
          <p:cNvSpPr txBox="1"/>
          <p:nvPr>
            <p:ph idx="2" type="body"/>
          </p:nvPr>
        </p:nvSpPr>
        <p:spPr>
          <a:xfrm>
            <a:off x="1238250" y="2917825"/>
            <a:ext cx="3135313" cy="2568575"/>
          </a:xfrm>
          <a:prstGeom prst="rect">
            <a:avLst/>
          </a:prstGeom>
          <a:noFill/>
          <a:ln>
            <a:noFill/>
          </a:ln>
        </p:spPr>
        <p:txBody>
          <a:bodyPr anchorCtr="0" anchor="t" bIns="45700" lIns="91425" spcFirstLastPara="1" rIns="91425" wrap="square" tIns="45700">
            <a:noAutofit/>
          </a:bodyPr>
          <a:lstStyle>
            <a:lvl1pPr indent="-228600" lvl="0" marL="457200" marR="0" rtl="0" algn="l">
              <a:lnSpc>
                <a:spcPct val="90000"/>
              </a:lnSpc>
              <a:spcBef>
                <a:spcPts val="1000"/>
              </a:spcBef>
              <a:spcAft>
                <a:spcPts val="0"/>
              </a:spcAft>
              <a:buClr>
                <a:srgbClr val="F5F5F5"/>
              </a:buClr>
              <a:buSzPts val="2000"/>
              <a:buFont typeface="Arial"/>
              <a:buNone/>
              <a:defRPr b="0" i="0" sz="2000" u="none" cap="none" strike="noStrike">
                <a:solidFill>
                  <a:srgbClr val="F5F5F5"/>
                </a:solidFill>
                <a:latin typeface="Calibri"/>
                <a:ea typeface="Calibri"/>
                <a:cs typeface="Calibri"/>
                <a:sym typeface="Calibri"/>
              </a:defRPr>
            </a:lvl1pPr>
            <a:lvl2pPr indent="-381000" lvl="1" marL="914400" marR="0" rtl="0" algn="l">
              <a:lnSpc>
                <a:spcPct val="90000"/>
              </a:lnSpc>
              <a:spcBef>
                <a:spcPts val="500"/>
              </a:spcBef>
              <a:spcAft>
                <a:spcPts val="0"/>
              </a:spcAft>
              <a:buClr>
                <a:srgbClr val="F5F5F5"/>
              </a:buClr>
              <a:buSzPts val="2400"/>
              <a:buFont typeface="Arial"/>
              <a:buChar char="•"/>
              <a:defRPr b="0" i="0" sz="2400" u="none" cap="none" strike="noStrike">
                <a:solidFill>
                  <a:srgbClr val="F5F5F5"/>
                </a:solidFill>
                <a:latin typeface="Calibri"/>
                <a:ea typeface="Calibri"/>
                <a:cs typeface="Calibri"/>
                <a:sym typeface="Calibri"/>
              </a:defRPr>
            </a:lvl2pPr>
            <a:lvl3pPr indent="-355600" lvl="2" marL="1371600" marR="0" rtl="0" algn="l">
              <a:lnSpc>
                <a:spcPct val="90000"/>
              </a:lnSpc>
              <a:spcBef>
                <a:spcPts val="500"/>
              </a:spcBef>
              <a:spcAft>
                <a:spcPts val="0"/>
              </a:spcAft>
              <a:buClr>
                <a:srgbClr val="F5F5F5"/>
              </a:buClr>
              <a:buSzPts val="2000"/>
              <a:buFont typeface="Arial"/>
              <a:buChar char="•"/>
              <a:defRPr b="0" i="0" sz="2000" u="none" cap="none" strike="noStrike">
                <a:solidFill>
                  <a:srgbClr val="F5F5F5"/>
                </a:solidFill>
                <a:latin typeface="Calibri"/>
                <a:ea typeface="Calibri"/>
                <a:cs typeface="Calibri"/>
                <a:sym typeface="Calibri"/>
              </a:defRPr>
            </a:lvl3pPr>
            <a:lvl4pPr indent="-342900" lvl="3" marL="1828800" marR="0" rtl="0" algn="l">
              <a:lnSpc>
                <a:spcPct val="90000"/>
              </a:lnSpc>
              <a:spcBef>
                <a:spcPts val="500"/>
              </a:spcBef>
              <a:spcAft>
                <a:spcPts val="0"/>
              </a:spcAft>
              <a:buClr>
                <a:srgbClr val="F5F5F5"/>
              </a:buClr>
              <a:buSzPts val="1800"/>
              <a:buFont typeface="Arial"/>
              <a:buChar char="•"/>
              <a:defRPr b="0" i="0" sz="1800" u="none" cap="none" strike="noStrike">
                <a:solidFill>
                  <a:srgbClr val="F5F5F5"/>
                </a:solidFill>
                <a:latin typeface="Calibri"/>
                <a:ea typeface="Calibri"/>
                <a:cs typeface="Calibri"/>
                <a:sym typeface="Calibri"/>
              </a:defRPr>
            </a:lvl4pPr>
            <a:lvl5pPr indent="-342900" lvl="4" marL="2286000" marR="0" rtl="0" algn="l">
              <a:lnSpc>
                <a:spcPct val="90000"/>
              </a:lnSpc>
              <a:spcBef>
                <a:spcPts val="500"/>
              </a:spcBef>
              <a:spcAft>
                <a:spcPts val="0"/>
              </a:spcAft>
              <a:buClr>
                <a:srgbClr val="F5F5F5"/>
              </a:buClr>
              <a:buSzPts val="1800"/>
              <a:buFont typeface="Arial"/>
              <a:buChar char="•"/>
              <a:defRPr b="0" i="0" sz="1800" u="none" cap="none" strike="noStrike">
                <a:solidFill>
                  <a:srgbClr val="F5F5F5"/>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pic>
        <p:nvPicPr>
          <p:cNvPr id="71" name="Google Shape;71;p20"/>
          <p:cNvPicPr preferRelativeResize="0"/>
          <p:nvPr/>
        </p:nvPicPr>
        <p:blipFill rotWithShape="1">
          <a:blip r:embed="rId5">
            <a:alphaModFix/>
          </a:blip>
          <a:srcRect b="1611" l="0" r="0" t="4618"/>
          <a:stretch/>
        </p:blipFill>
        <p:spPr>
          <a:xfrm>
            <a:off x="11263678" y="5460155"/>
            <a:ext cx="928322" cy="1397846"/>
          </a:xfrm>
          <a:prstGeom prst="rect">
            <a:avLst/>
          </a:prstGeom>
          <a:noFill/>
          <a:ln>
            <a:noFill/>
          </a:ln>
        </p:spPr>
      </p:pic>
      <p:sp>
        <p:nvSpPr>
          <p:cNvPr id="72" name="Google Shape;72;p20"/>
          <p:cNvSpPr txBox="1"/>
          <p:nvPr>
            <p:ph idx="3" type="body"/>
          </p:nvPr>
        </p:nvSpPr>
        <p:spPr>
          <a:xfrm>
            <a:off x="5183188" y="457201"/>
            <a:ext cx="6172200" cy="54038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90000"/>
              </a:lnSpc>
              <a:spcBef>
                <a:spcPts val="1000"/>
              </a:spcBef>
              <a:spcAft>
                <a:spcPts val="0"/>
              </a:spcAft>
              <a:buClr>
                <a:srgbClr val="1B193E"/>
              </a:buClr>
              <a:buSzPts val="2400"/>
              <a:buFont typeface="Arial"/>
              <a:buNone/>
              <a:defRPr b="0" i="0" sz="2400" u="none" cap="none" strike="noStrike">
                <a:solidFill>
                  <a:srgbClr val="1B193E"/>
                </a:solidFill>
                <a:latin typeface="Calibri"/>
                <a:ea typeface="Calibri"/>
                <a:cs typeface="Calibri"/>
                <a:sym typeface="Calibri"/>
              </a:defRPr>
            </a:lvl1pPr>
            <a:lvl2pPr indent="-406400" lvl="1" marL="914400" marR="0" rtl="0" algn="l">
              <a:lnSpc>
                <a:spcPct val="90000"/>
              </a:lnSpc>
              <a:spcBef>
                <a:spcPts val="500"/>
              </a:spcBef>
              <a:spcAft>
                <a:spcPts val="0"/>
              </a:spcAft>
              <a:buClr>
                <a:srgbClr val="1B193E"/>
              </a:buClr>
              <a:buSzPts val="2800"/>
              <a:buFont typeface="Arial"/>
              <a:buChar char="•"/>
              <a:defRPr b="0" i="0" sz="2800" u="none" cap="none" strike="noStrike">
                <a:solidFill>
                  <a:srgbClr val="1B193E"/>
                </a:solidFill>
                <a:latin typeface="Calibri"/>
                <a:ea typeface="Calibri"/>
                <a:cs typeface="Calibri"/>
                <a:sym typeface="Calibri"/>
              </a:defRPr>
            </a:lvl2pPr>
            <a:lvl3pPr indent="-381000" lvl="2" marL="1371600" marR="0" rtl="0" algn="l">
              <a:lnSpc>
                <a:spcPct val="90000"/>
              </a:lnSpc>
              <a:spcBef>
                <a:spcPts val="500"/>
              </a:spcBef>
              <a:spcAft>
                <a:spcPts val="0"/>
              </a:spcAft>
              <a:buClr>
                <a:srgbClr val="1B193E"/>
              </a:buClr>
              <a:buSzPts val="2400"/>
              <a:buFont typeface="Arial"/>
              <a:buChar char="•"/>
              <a:defRPr b="0" i="0" sz="2400" u="none" cap="none" strike="noStrike">
                <a:solidFill>
                  <a:srgbClr val="1B193E"/>
                </a:solidFill>
                <a:latin typeface="Calibri"/>
                <a:ea typeface="Calibri"/>
                <a:cs typeface="Calibri"/>
                <a:sym typeface="Calibri"/>
              </a:defRPr>
            </a:lvl3pPr>
            <a:lvl4pPr indent="-355600" lvl="3" marL="1828800" marR="0" rtl="0" algn="l">
              <a:lnSpc>
                <a:spcPct val="90000"/>
              </a:lnSpc>
              <a:spcBef>
                <a:spcPts val="500"/>
              </a:spcBef>
              <a:spcAft>
                <a:spcPts val="0"/>
              </a:spcAft>
              <a:buClr>
                <a:srgbClr val="1B193E"/>
              </a:buClr>
              <a:buSzPts val="2000"/>
              <a:buFont typeface="Arial"/>
              <a:buChar char="•"/>
              <a:defRPr b="0" i="0" sz="2000" u="none" cap="none" strike="noStrike">
                <a:solidFill>
                  <a:srgbClr val="1B193E"/>
                </a:solidFill>
                <a:latin typeface="Calibri"/>
                <a:ea typeface="Calibri"/>
                <a:cs typeface="Calibri"/>
                <a:sym typeface="Calibri"/>
              </a:defRPr>
            </a:lvl4pPr>
            <a:lvl5pPr indent="-355600" lvl="4" marL="2286000" marR="0" rtl="0" algn="l">
              <a:lnSpc>
                <a:spcPct val="90000"/>
              </a:lnSpc>
              <a:spcBef>
                <a:spcPts val="500"/>
              </a:spcBef>
              <a:spcAft>
                <a:spcPts val="0"/>
              </a:spcAft>
              <a:buClr>
                <a:srgbClr val="1B193E"/>
              </a:buClr>
              <a:buSzPts val="2000"/>
              <a:buFont typeface="Arial"/>
              <a:buChar char="•"/>
              <a:defRPr b="0" i="0" sz="2000" u="none" cap="none" strike="noStrike">
                <a:solidFill>
                  <a:srgbClr val="1B193E"/>
                </a:solidFill>
                <a:latin typeface="Calibri"/>
                <a:ea typeface="Calibri"/>
                <a:cs typeface="Calibri"/>
                <a:sym typeface="Calibri"/>
              </a:defRPr>
            </a:lvl5pPr>
            <a:lvl6pPr indent="-355600" lvl="5" marL="27432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lide 6">
  <p:cSld name="Slide 6">
    <p:spTree>
      <p:nvGrpSpPr>
        <p:cNvPr id="73" name="Shape 73"/>
        <p:cNvGrpSpPr/>
        <p:nvPr/>
      </p:nvGrpSpPr>
      <p:grpSpPr>
        <a:xfrm>
          <a:off x="0" y="0"/>
          <a:ext cx="0" cy="0"/>
          <a:chOff x="0" y="0"/>
          <a:chExt cx="0" cy="0"/>
        </a:xfrm>
      </p:grpSpPr>
      <p:sp>
        <p:nvSpPr>
          <p:cNvPr id="74" name="Google Shape;74;p21"/>
          <p:cNvSpPr/>
          <p:nvPr/>
        </p:nvSpPr>
        <p:spPr>
          <a:xfrm>
            <a:off x="0" y="6108624"/>
            <a:ext cx="12192000" cy="749377"/>
          </a:xfrm>
          <a:prstGeom prst="rect">
            <a:avLst/>
          </a:prstGeom>
          <a:solidFill>
            <a:srgbClr val="1B193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pic>
        <p:nvPicPr>
          <p:cNvPr id="75" name="Google Shape;75;p21"/>
          <p:cNvPicPr preferRelativeResize="0"/>
          <p:nvPr/>
        </p:nvPicPr>
        <p:blipFill rotWithShape="1">
          <a:blip r:embed="rId2">
            <a:alphaModFix/>
          </a:blip>
          <a:srcRect b="1611" l="0" r="0" t="4618"/>
          <a:stretch/>
        </p:blipFill>
        <p:spPr>
          <a:xfrm>
            <a:off x="11263678" y="5460155"/>
            <a:ext cx="928322" cy="1397846"/>
          </a:xfrm>
          <a:prstGeom prst="rect">
            <a:avLst/>
          </a:prstGeom>
          <a:noFill/>
          <a:ln>
            <a:noFill/>
          </a:ln>
        </p:spPr>
      </p:pic>
      <p:pic>
        <p:nvPicPr>
          <p:cNvPr id="76" name="Google Shape;76;p21"/>
          <p:cNvPicPr preferRelativeResize="0"/>
          <p:nvPr/>
        </p:nvPicPr>
        <p:blipFill rotWithShape="1">
          <a:blip r:embed="rId3">
            <a:alphaModFix/>
          </a:blip>
          <a:srcRect b="0" l="0" r="0" t="0"/>
          <a:stretch/>
        </p:blipFill>
        <p:spPr>
          <a:xfrm>
            <a:off x="-812" y="388"/>
            <a:ext cx="942975" cy="1066800"/>
          </a:xfrm>
          <a:prstGeom prst="rect">
            <a:avLst/>
          </a:prstGeom>
          <a:noFill/>
          <a:ln>
            <a:noFill/>
          </a:ln>
        </p:spPr>
      </p:pic>
      <p:sp>
        <p:nvSpPr>
          <p:cNvPr id="77" name="Google Shape;77;p21"/>
          <p:cNvSpPr/>
          <p:nvPr/>
        </p:nvSpPr>
        <p:spPr>
          <a:xfrm>
            <a:off x="7470798" y="457201"/>
            <a:ext cx="3932237" cy="5403850"/>
          </a:xfrm>
          <a:prstGeom prst="rect">
            <a:avLst/>
          </a:prstGeom>
          <a:solidFill>
            <a:srgbClr val="1B193E"/>
          </a:solidFill>
          <a:ln cap="flat" cmpd="sng" w="12700">
            <a:solidFill>
              <a:srgbClr val="1B193E"/>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78" name="Google Shape;78;p21"/>
          <p:cNvSpPr txBox="1"/>
          <p:nvPr>
            <p:ph idx="1" type="body"/>
          </p:nvPr>
        </p:nvSpPr>
        <p:spPr>
          <a:xfrm>
            <a:off x="7868313" y="1786359"/>
            <a:ext cx="3133899" cy="941340"/>
          </a:xfrm>
          <a:prstGeom prst="rect">
            <a:avLst/>
          </a:prstGeom>
          <a:solidFill>
            <a:srgbClr val="1B193E"/>
          </a:solidFill>
          <a:ln>
            <a:noFill/>
          </a:ln>
        </p:spPr>
        <p:txBody>
          <a:bodyPr anchorCtr="0" anchor="b" bIns="45700" lIns="91425" spcFirstLastPara="1" rIns="91425" wrap="square" tIns="45700">
            <a:noAutofit/>
          </a:bodyPr>
          <a:lstStyle>
            <a:lvl1pPr indent="-228600" lvl="0" marL="457200" marR="0" rtl="0" algn="r">
              <a:lnSpc>
                <a:spcPct val="90000"/>
              </a:lnSpc>
              <a:spcBef>
                <a:spcPts val="1000"/>
              </a:spcBef>
              <a:spcAft>
                <a:spcPts val="0"/>
              </a:spcAft>
              <a:buClr>
                <a:srgbClr val="F5F5F5"/>
              </a:buClr>
              <a:buSzPts val="2200"/>
              <a:buFont typeface="Arial"/>
              <a:buNone/>
              <a:defRPr b="1" i="0" sz="2200" u="none" cap="none" strike="noStrike">
                <a:solidFill>
                  <a:srgbClr val="F5F5F5"/>
                </a:solidFill>
                <a:latin typeface="Calibri"/>
                <a:ea typeface="Calibri"/>
                <a:cs typeface="Calibri"/>
                <a:sym typeface="Calibri"/>
              </a:defRPr>
            </a:lvl1pPr>
            <a:lvl2pPr indent="-228600" lvl="1" marL="914400" marR="0" rtl="0" algn="l">
              <a:lnSpc>
                <a:spcPct val="90000"/>
              </a:lnSpc>
              <a:spcBef>
                <a:spcPts val="500"/>
              </a:spcBef>
              <a:spcAft>
                <a:spcPts val="0"/>
              </a:spcAft>
              <a:buClr>
                <a:schemeClr val="dk1"/>
              </a:buClr>
              <a:buSzPts val="1400"/>
              <a:buFont typeface="Arial"/>
              <a:buNone/>
              <a:defRPr b="0" i="0" sz="1400" u="none" cap="none" strike="noStrike">
                <a:solidFill>
                  <a:schemeClr val="dk1"/>
                </a:solidFill>
                <a:latin typeface="Calibri"/>
                <a:ea typeface="Calibri"/>
                <a:cs typeface="Calibri"/>
                <a:sym typeface="Calibri"/>
              </a:defRPr>
            </a:lvl2pPr>
            <a:lvl3pPr indent="-228600" lvl="2" marL="1371600" marR="0" rtl="0" algn="l">
              <a:lnSpc>
                <a:spcPct val="90000"/>
              </a:lnSpc>
              <a:spcBef>
                <a:spcPts val="500"/>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4pPr>
            <a:lvl5pPr indent="-228600" lvl="4" marL="22860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5pPr>
            <a:lvl6pPr indent="-228600" lvl="5" marL="27432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6pPr>
            <a:lvl7pPr indent="-228600" lvl="6" marL="32004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7pPr>
            <a:lvl8pPr indent="-228600" lvl="7" marL="36576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8pPr>
            <a:lvl9pPr indent="-228600" lvl="8" marL="41148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9pPr>
          </a:lstStyle>
          <a:p/>
        </p:txBody>
      </p:sp>
      <p:pic>
        <p:nvPicPr>
          <p:cNvPr descr="Logotipo&#10;&#10;Descripción generada automáticamente con confianza media" id="79" name="Google Shape;79;p21"/>
          <p:cNvPicPr preferRelativeResize="0"/>
          <p:nvPr/>
        </p:nvPicPr>
        <p:blipFill rotWithShape="1">
          <a:blip r:embed="rId4">
            <a:alphaModFix/>
          </a:blip>
          <a:srcRect b="0" l="0" r="0" t="0"/>
          <a:stretch/>
        </p:blipFill>
        <p:spPr>
          <a:xfrm>
            <a:off x="8500521" y="654893"/>
            <a:ext cx="1869481" cy="941339"/>
          </a:xfrm>
          <a:prstGeom prst="rect">
            <a:avLst/>
          </a:prstGeom>
          <a:noFill/>
          <a:ln>
            <a:noFill/>
          </a:ln>
        </p:spPr>
      </p:pic>
      <p:sp>
        <p:nvSpPr>
          <p:cNvPr id="80" name="Google Shape;80;p21"/>
          <p:cNvSpPr txBox="1"/>
          <p:nvPr>
            <p:ph idx="2" type="body"/>
          </p:nvPr>
        </p:nvSpPr>
        <p:spPr>
          <a:xfrm>
            <a:off x="7867608" y="2917826"/>
            <a:ext cx="3135313" cy="2568575"/>
          </a:xfrm>
          <a:prstGeom prst="rect">
            <a:avLst/>
          </a:prstGeom>
          <a:noFill/>
          <a:ln>
            <a:noFill/>
          </a:ln>
        </p:spPr>
        <p:txBody>
          <a:bodyPr anchorCtr="0" anchor="t" bIns="45700" lIns="91425" spcFirstLastPara="1" rIns="91425" wrap="square" tIns="45700">
            <a:noAutofit/>
          </a:bodyPr>
          <a:lstStyle>
            <a:lvl1pPr indent="-228600" lvl="0" marL="457200" marR="0" rtl="0" algn="r">
              <a:lnSpc>
                <a:spcPct val="90000"/>
              </a:lnSpc>
              <a:spcBef>
                <a:spcPts val="1000"/>
              </a:spcBef>
              <a:spcAft>
                <a:spcPts val="0"/>
              </a:spcAft>
              <a:buClr>
                <a:srgbClr val="F5F5F5"/>
              </a:buClr>
              <a:buSzPts val="2000"/>
              <a:buFont typeface="Arial"/>
              <a:buNone/>
              <a:defRPr b="0" i="0" sz="2000" u="none" cap="none" strike="noStrike">
                <a:solidFill>
                  <a:srgbClr val="F5F5F5"/>
                </a:solidFill>
                <a:latin typeface="Calibri"/>
                <a:ea typeface="Calibri"/>
                <a:cs typeface="Calibri"/>
                <a:sym typeface="Calibri"/>
              </a:defRPr>
            </a:lvl1pPr>
            <a:lvl2pPr indent="-381000" lvl="1" marL="914400" marR="0" rtl="0" algn="l">
              <a:lnSpc>
                <a:spcPct val="90000"/>
              </a:lnSpc>
              <a:spcBef>
                <a:spcPts val="500"/>
              </a:spcBef>
              <a:spcAft>
                <a:spcPts val="0"/>
              </a:spcAft>
              <a:buClr>
                <a:srgbClr val="F5F5F5"/>
              </a:buClr>
              <a:buSzPts val="2400"/>
              <a:buFont typeface="Arial"/>
              <a:buChar char="•"/>
              <a:defRPr b="0" i="0" sz="2400" u="none" cap="none" strike="noStrike">
                <a:solidFill>
                  <a:srgbClr val="F5F5F5"/>
                </a:solidFill>
                <a:latin typeface="Calibri"/>
                <a:ea typeface="Calibri"/>
                <a:cs typeface="Calibri"/>
                <a:sym typeface="Calibri"/>
              </a:defRPr>
            </a:lvl2pPr>
            <a:lvl3pPr indent="-355600" lvl="2" marL="1371600" marR="0" rtl="0" algn="l">
              <a:lnSpc>
                <a:spcPct val="90000"/>
              </a:lnSpc>
              <a:spcBef>
                <a:spcPts val="500"/>
              </a:spcBef>
              <a:spcAft>
                <a:spcPts val="0"/>
              </a:spcAft>
              <a:buClr>
                <a:srgbClr val="F5F5F5"/>
              </a:buClr>
              <a:buSzPts val="2000"/>
              <a:buFont typeface="Arial"/>
              <a:buChar char="•"/>
              <a:defRPr b="0" i="0" sz="2000" u="none" cap="none" strike="noStrike">
                <a:solidFill>
                  <a:srgbClr val="F5F5F5"/>
                </a:solidFill>
                <a:latin typeface="Calibri"/>
                <a:ea typeface="Calibri"/>
                <a:cs typeface="Calibri"/>
                <a:sym typeface="Calibri"/>
              </a:defRPr>
            </a:lvl3pPr>
            <a:lvl4pPr indent="-342900" lvl="3" marL="1828800" marR="0" rtl="0" algn="l">
              <a:lnSpc>
                <a:spcPct val="90000"/>
              </a:lnSpc>
              <a:spcBef>
                <a:spcPts val="500"/>
              </a:spcBef>
              <a:spcAft>
                <a:spcPts val="0"/>
              </a:spcAft>
              <a:buClr>
                <a:srgbClr val="F5F5F5"/>
              </a:buClr>
              <a:buSzPts val="1800"/>
              <a:buFont typeface="Arial"/>
              <a:buChar char="•"/>
              <a:defRPr b="0" i="0" sz="1800" u="none" cap="none" strike="noStrike">
                <a:solidFill>
                  <a:srgbClr val="F5F5F5"/>
                </a:solidFill>
                <a:latin typeface="Calibri"/>
                <a:ea typeface="Calibri"/>
                <a:cs typeface="Calibri"/>
                <a:sym typeface="Calibri"/>
              </a:defRPr>
            </a:lvl4pPr>
            <a:lvl5pPr indent="-342900" lvl="4" marL="2286000" marR="0" rtl="0" algn="l">
              <a:lnSpc>
                <a:spcPct val="90000"/>
              </a:lnSpc>
              <a:spcBef>
                <a:spcPts val="500"/>
              </a:spcBef>
              <a:spcAft>
                <a:spcPts val="0"/>
              </a:spcAft>
              <a:buClr>
                <a:srgbClr val="F5F5F5"/>
              </a:buClr>
              <a:buSzPts val="1800"/>
              <a:buFont typeface="Arial"/>
              <a:buChar char="•"/>
              <a:defRPr b="0" i="0" sz="1800" u="none" cap="none" strike="noStrike">
                <a:solidFill>
                  <a:srgbClr val="F5F5F5"/>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1" name="Google Shape;81;p21"/>
          <p:cNvSpPr txBox="1"/>
          <p:nvPr>
            <p:ph idx="3" type="body"/>
          </p:nvPr>
        </p:nvSpPr>
        <p:spPr>
          <a:xfrm>
            <a:off x="916846" y="457201"/>
            <a:ext cx="6172200" cy="54038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90000"/>
              </a:lnSpc>
              <a:spcBef>
                <a:spcPts val="1000"/>
              </a:spcBef>
              <a:spcAft>
                <a:spcPts val="0"/>
              </a:spcAft>
              <a:buClr>
                <a:srgbClr val="1B193E"/>
              </a:buClr>
              <a:buSzPts val="2400"/>
              <a:buFont typeface="Arial"/>
              <a:buNone/>
              <a:defRPr b="0" i="0" sz="2400" u="none" cap="none" strike="noStrike">
                <a:solidFill>
                  <a:srgbClr val="1B193E"/>
                </a:solidFill>
                <a:latin typeface="Calibri"/>
                <a:ea typeface="Calibri"/>
                <a:cs typeface="Calibri"/>
                <a:sym typeface="Calibri"/>
              </a:defRPr>
            </a:lvl1pPr>
            <a:lvl2pPr indent="-406400" lvl="1" marL="914400" marR="0" rtl="0" algn="l">
              <a:lnSpc>
                <a:spcPct val="90000"/>
              </a:lnSpc>
              <a:spcBef>
                <a:spcPts val="500"/>
              </a:spcBef>
              <a:spcAft>
                <a:spcPts val="0"/>
              </a:spcAft>
              <a:buClr>
                <a:srgbClr val="1B193E"/>
              </a:buClr>
              <a:buSzPts val="2800"/>
              <a:buFont typeface="Arial"/>
              <a:buChar char="•"/>
              <a:defRPr b="0" i="0" sz="2800" u="none" cap="none" strike="noStrike">
                <a:solidFill>
                  <a:srgbClr val="1B193E"/>
                </a:solidFill>
                <a:latin typeface="Calibri"/>
                <a:ea typeface="Calibri"/>
                <a:cs typeface="Calibri"/>
                <a:sym typeface="Calibri"/>
              </a:defRPr>
            </a:lvl2pPr>
            <a:lvl3pPr indent="-381000" lvl="2" marL="1371600" marR="0" rtl="0" algn="l">
              <a:lnSpc>
                <a:spcPct val="90000"/>
              </a:lnSpc>
              <a:spcBef>
                <a:spcPts val="500"/>
              </a:spcBef>
              <a:spcAft>
                <a:spcPts val="0"/>
              </a:spcAft>
              <a:buClr>
                <a:srgbClr val="1B193E"/>
              </a:buClr>
              <a:buSzPts val="2400"/>
              <a:buFont typeface="Arial"/>
              <a:buChar char="•"/>
              <a:defRPr b="0" i="0" sz="2400" u="none" cap="none" strike="noStrike">
                <a:solidFill>
                  <a:srgbClr val="1B193E"/>
                </a:solidFill>
                <a:latin typeface="Calibri"/>
                <a:ea typeface="Calibri"/>
                <a:cs typeface="Calibri"/>
                <a:sym typeface="Calibri"/>
              </a:defRPr>
            </a:lvl3pPr>
            <a:lvl4pPr indent="-355600" lvl="3" marL="1828800" marR="0" rtl="0" algn="l">
              <a:lnSpc>
                <a:spcPct val="90000"/>
              </a:lnSpc>
              <a:spcBef>
                <a:spcPts val="500"/>
              </a:spcBef>
              <a:spcAft>
                <a:spcPts val="0"/>
              </a:spcAft>
              <a:buClr>
                <a:srgbClr val="1B193E"/>
              </a:buClr>
              <a:buSzPts val="2000"/>
              <a:buFont typeface="Arial"/>
              <a:buChar char="•"/>
              <a:defRPr b="0" i="0" sz="2000" u="none" cap="none" strike="noStrike">
                <a:solidFill>
                  <a:srgbClr val="1B193E"/>
                </a:solidFill>
                <a:latin typeface="Calibri"/>
                <a:ea typeface="Calibri"/>
                <a:cs typeface="Calibri"/>
                <a:sym typeface="Calibri"/>
              </a:defRPr>
            </a:lvl4pPr>
            <a:lvl5pPr indent="-355600" lvl="4" marL="2286000" marR="0" rtl="0" algn="l">
              <a:lnSpc>
                <a:spcPct val="90000"/>
              </a:lnSpc>
              <a:spcBef>
                <a:spcPts val="500"/>
              </a:spcBef>
              <a:spcAft>
                <a:spcPts val="0"/>
              </a:spcAft>
              <a:buClr>
                <a:srgbClr val="1B193E"/>
              </a:buClr>
              <a:buSzPts val="2000"/>
              <a:buFont typeface="Arial"/>
              <a:buChar char="•"/>
              <a:defRPr b="0" i="0" sz="2000" u="none" cap="none" strike="noStrike">
                <a:solidFill>
                  <a:srgbClr val="1B193E"/>
                </a:solidFill>
                <a:latin typeface="Calibri"/>
                <a:ea typeface="Calibri"/>
                <a:cs typeface="Calibri"/>
                <a:sym typeface="Calibri"/>
              </a:defRPr>
            </a:lvl5pPr>
            <a:lvl6pPr indent="-355600" lvl="5" marL="27432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pic>
        <p:nvPicPr>
          <p:cNvPr descr="Interfaz de usuario gráfica, Texto&#10;&#10;Descripción generada automáticamente" id="82" name="Google Shape;82;p21"/>
          <p:cNvPicPr preferRelativeResize="0"/>
          <p:nvPr/>
        </p:nvPicPr>
        <p:blipFill rotWithShape="1">
          <a:blip r:embed="rId5">
            <a:alphaModFix/>
          </a:blip>
          <a:srcRect b="0" l="0" r="0" t="0"/>
          <a:stretch/>
        </p:blipFill>
        <p:spPr>
          <a:xfrm>
            <a:off x="344230" y="6235578"/>
            <a:ext cx="2581713" cy="541631"/>
          </a:xfrm>
          <a:prstGeom prst="rect">
            <a:avLst/>
          </a:prstGeom>
          <a:noFill/>
          <a:ln>
            <a:noFill/>
          </a:ln>
        </p:spPr>
      </p:pic>
      <p:sp>
        <p:nvSpPr>
          <p:cNvPr id="83" name="Google Shape;83;p21"/>
          <p:cNvSpPr txBox="1"/>
          <p:nvPr/>
        </p:nvSpPr>
        <p:spPr>
          <a:xfrm>
            <a:off x="3270172" y="6160146"/>
            <a:ext cx="8082190" cy="69249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s-ES" sz="1300" u="none" cap="none" strike="noStrike">
                <a:solidFill>
                  <a:srgbClr val="F5F5F5"/>
                </a:solidFill>
                <a:latin typeface="Calibri"/>
                <a:ea typeface="Calibri"/>
                <a:cs typeface="Calibri"/>
                <a:sym typeface="Calibri"/>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ver 1">
  <p:cSld name="Cover 1">
    <p:spTree>
      <p:nvGrpSpPr>
        <p:cNvPr id="84" name="Shape 84"/>
        <p:cNvGrpSpPr/>
        <p:nvPr/>
      </p:nvGrpSpPr>
      <p:grpSpPr>
        <a:xfrm>
          <a:off x="0" y="0"/>
          <a:ext cx="0" cy="0"/>
          <a:chOff x="0" y="0"/>
          <a:chExt cx="0" cy="0"/>
        </a:xfrm>
      </p:grpSpPr>
      <p:sp>
        <p:nvSpPr>
          <p:cNvPr id="85" name="Google Shape;85;p22"/>
          <p:cNvSpPr/>
          <p:nvPr/>
        </p:nvSpPr>
        <p:spPr>
          <a:xfrm>
            <a:off x="0" y="6108624"/>
            <a:ext cx="12192000" cy="749377"/>
          </a:xfrm>
          <a:prstGeom prst="rect">
            <a:avLst/>
          </a:prstGeom>
          <a:solidFill>
            <a:srgbClr val="1B193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pic>
        <p:nvPicPr>
          <p:cNvPr descr="Imagen que contiene Logotipo&#10;&#10;Descripción generada automáticamente" id="86" name="Google Shape;86;p22"/>
          <p:cNvPicPr preferRelativeResize="0"/>
          <p:nvPr/>
        </p:nvPicPr>
        <p:blipFill rotWithShape="1">
          <a:blip r:embed="rId2">
            <a:alphaModFix/>
          </a:blip>
          <a:srcRect b="0" l="0" r="0" t="0"/>
          <a:stretch/>
        </p:blipFill>
        <p:spPr>
          <a:xfrm>
            <a:off x="1122821" y="1323778"/>
            <a:ext cx="4416598" cy="2229084"/>
          </a:xfrm>
          <a:prstGeom prst="rect">
            <a:avLst/>
          </a:prstGeom>
          <a:noFill/>
          <a:ln>
            <a:noFill/>
          </a:ln>
        </p:spPr>
      </p:pic>
      <p:sp>
        <p:nvSpPr>
          <p:cNvPr id="87" name="Google Shape;87;p22"/>
          <p:cNvSpPr txBox="1"/>
          <p:nvPr/>
        </p:nvSpPr>
        <p:spPr>
          <a:xfrm>
            <a:off x="8773360" y="177708"/>
            <a:ext cx="3283527" cy="400110"/>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b="1" i="0" lang="es-ES" sz="2000" u="none" cap="none" strike="noStrike">
                <a:solidFill>
                  <a:srgbClr val="1B193E"/>
                </a:solidFill>
                <a:latin typeface="Calibri"/>
                <a:ea typeface="Calibri"/>
                <a:cs typeface="Calibri"/>
                <a:sym typeface="Calibri"/>
              </a:rPr>
              <a:t>digital-dream-lab.eu</a:t>
            </a:r>
            <a:endParaRPr b="1" i="0" sz="2000" u="none" cap="none" strike="noStrike">
              <a:solidFill>
                <a:srgbClr val="1B193E"/>
              </a:solidFill>
              <a:latin typeface="Calibri"/>
              <a:ea typeface="Calibri"/>
              <a:cs typeface="Calibri"/>
              <a:sym typeface="Calibri"/>
            </a:endParaRPr>
          </a:p>
        </p:txBody>
      </p:sp>
      <p:sp>
        <p:nvSpPr>
          <p:cNvPr id="88" name="Google Shape;88;p22"/>
          <p:cNvSpPr txBox="1"/>
          <p:nvPr/>
        </p:nvSpPr>
        <p:spPr>
          <a:xfrm>
            <a:off x="135113" y="6160146"/>
            <a:ext cx="7352615" cy="69249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s-ES" sz="1300" u="none" cap="none" strike="noStrike">
                <a:solidFill>
                  <a:schemeClr val="lt1"/>
                </a:solidFill>
                <a:latin typeface="Calibri"/>
                <a:ea typeface="Calibri"/>
                <a:cs typeface="Calibri"/>
                <a:sym typeface="Calibri"/>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endParaRPr/>
          </a:p>
        </p:txBody>
      </p:sp>
      <p:sp>
        <p:nvSpPr>
          <p:cNvPr id="89" name="Google Shape;89;p22"/>
          <p:cNvSpPr/>
          <p:nvPr/>
        </p:nvSpPr>
        <p:spPr>
          <a:xfrm>
            <a:off x="0" y="-38151"/>
            <a:ext cx="12192000" cy="102062"/>
          </a:xfrm>
          <a:prstGeom prst="rect">
            <a:avLst/>
          </a:prstGeom>
          <a:solidFill>
            <a:srgbClr val="1B193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pic>
        <p:nvPicPr>
          <p:cNvPr descr="Texto&#10;&#10;Descripción generada automáticamente" id="90" name="Google Shape;90;p22"/>
          <p:cNvPicPr preferRelativeResize="0"/>
          <p:nvPr/>
        </p:nvPicPr>
        <p:blipFill rotWithShape="1">
          <a:blip r:embed="rId3">
            <a:alphaModFix/>
          </a:blip>
          <a:srcRect b="0" l="0" r="0" t="0"/>
          <a:stretch/>
        </p:blipFill>
        <p:spPr>
          <a:xfrm>
            <a:off x="264509" y="160233"/>
            <a:ext cx="2786332" cy="584559"/>
          </a:xfrm>
          <a:prstGeom prst="rect">
            <a:avLst/>
          </a:prstGeom>
          <a:noFill/>
          <a:ln>
            <a:noFill/>
          </a:ln>
        </p:spPr>
      </p:pic>
      <p:sp>
        <p:nvSpPr>
          <p:cNvPr id="91" name="Google Shape;91;p22"/>
          <p:cNvSpPr txBox="1"/>
          <p:nvPr>
            <p:ph idx="1" type="body"/>
          </p:nvPr>
        </p:nvSpPr>
        <p:spPr>
          <a:xfrm>
            <a:off x="876650" y="3922330"/>
            <a:ext cx="4908939" cy="824531"/>
          </a:xfrm>
          <a:prstGeom prst="rect">
            <a:avLst/>
          </a:prstGeom>
          <a:noFill/>
          <a:ln>
            <a:noFill/>
          </a:ln>
        </p:spPr>
        <p:txBody>
          <a:bodyPr anchorCtr="0" anchor="b" bIns="45700" lIns="91425" spcFirstLastPara="1" rIns="91425" wrap="square" tIns="45700">
            <a:noAutofit/>
          </a:bodyPr>
          <a:lstStyle>
            <a:lvl1pPr indent="-228600" lvl="0" marL="457200" marR="0" rtl="0" algn="l">
              <a:lnSpc>
                <a:spcPct val="90000"/>
              </a:lnSpc>
              <a:spcBef>
                <a:spcPts val="1000"/>
              </a:spcBef>
              <a:spcAft>
                <a:spcPts val="0"/>
              </a:spcAft>
              <a:buClr>
                <a:srgbClr val="1B193E"/>
              </a:buClr>
              <a:buSzPts val="3000"/>
              <a:buFont typeface="Arial"/>
              <a:buNone/>
              <a:defRPr b="1" i="0" sz="3000" u="none" cap="none" strike="noStrike">
                <a:solidFill>
                  <a:srgbClr val="1B193E"/>
                </a:solidFill>
                <a:latin typeface="Calibri"/>
                <a:ea typeface="Calibri"/>
                <a:cs typeface="Calibri"/>
                <a:sym typeface="Calibri"/>
              </a:defRPr>
            </a:lvl1pPr>
            <a:lvl2pPr indent="-228600" lvl="1" marL="914400"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92" name="Google Shape;92;p22"/>
          <p:cNvSpPr txBox="1"/>
          <p:nvPr>
            <p:ph idx="2" type="body"/>
          </p:nvPr>
        </p:nvSpPr>
        <p:spPr>
          <a:xfrm>
            <a:off x="876652" y="4810675"/>
            <a:ext cx="4908939" cy="555389"/>
          </a:xfrm>
          <a:prstGeom prst="rect">
            <a:avLst/>
          </a:prstGeom>
          <a:noFill/>
          <a:ln>
            <a:noFill/>
          </a:ln>
        </p:spPr>
        <p:txBody>
          <a:bodyPr anchorCtr="0" anchor="t" bIns="45700" lIns="91425" spcFirstLastPara="1" rIns="91425" wrap="square" tIns="45700">
            <a:noAutofit/>
          </a:bodyPr>
          <a:lstStyle>
            <a:lvl1pPr indent="-228600" lvl="0" marL="457200" marR="0" rtl="0" algn="l">
              <a:lnSpc>
                <a:spcPct val="90000"/>
              </a:lnSpc>
              <a:spcBef>
                <a:spcPts val="1000"/>
              </a:spcBef>
              <a:spcAft>
                <a:spcPts val="0"/>
              </a:spcAft>
              <a:buClr>
                <a:srgbClr val="1B193E"/>
              </a:buClr>
              <a:buSzPts val="2000"/>
              <a:buFont typeface="Arial"/>
              <a:buNone/>
              <a:defRPr b="0" i="0" sz="2000" u="none" cap="none" strike="noStrike">
                <a:solidFill>
                  <a:srgbClr val="1B193E"/>
                </a:solidFill>
                <a:latin typeface="Calibri"/>
                <a:ea typeface="Calibri"/>
                <a:cs typeface="Calibri"/>
                <a:sym typeface="Calibri"/>
              </a:defRPr>
            </a:lvl1pPr>
            <a:lvl2pPr indent="-228600" lvl="1" marL="914400"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pic>
        <p:nvPicPr>
          <p:cNvPr id="93" name="Google Shape;93;p22"/>
          <p:cNvPicPr preferRelativeResize="0"/>
          <p:nvPr/>
        </p:nvPicPr>
        <p:blipFill rotWithShape="1">
          <a:blip r:embed="rId4">
            <a:alphaModFix/>
          </a:blip>
          <a:srcRect b="0" l="0" r="0" t="0"/>
          <a:stretch/>
        </p:blipFill>
        <p:spPr>
          <a:xfrm>
            <a:off x="7581900" y="990600"/>
            <a:ext cx="4610100" cy="5857875"/>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theme" Target="../theme/theme2.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2"/>
        </a:solidFill>
      </p:bgPr>
    </p:bg>
    <p:spTree>
      <p:nvGrpSpPr>
        <p:cNvPr id="9" name="Shape 9"/>
        <p:cNvGrpSpPr/>
        <p:nvPr/>
      </p:nvGrpSpPr>
      <p:grpSpPr>
        <a:xfrm>
          <a:off x="0" y="0"/>
          <a:ext cx="0" cy="0"/>
          <a:chOff x="0" y="0"/>
          <a:chExt cx="0" cy="0"/>
        </a:xfrm>
      </p:grpSpPr>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1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0.xml"/><Relationship Id="rId3" Type="http://schemas.openxmlformats.org/officeDocument/2006/relationships/image" Target="../media/image12.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1.xml"/><Relationship Id="rId3" Type="http://schemas.openxmlformats.org/officeDocument/2006/relationships/hyperlink" Target="http://www.digital-dream-lab.eu/"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10.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4"/>
          <p:cNvSpPr txBox="1"/>
          <p:nvPr>
            <p:ph type="title"/>
          </p:nvPr>
        </p:nvSpPr>
        <p:spPr>
          <a:xfrm>
            <a:off x="831850" y="3090084"/>
            <a:ext cx="10515600" cy="1232679"/>
          </a:xfrm>
          <a:prstGeom prst="rect">
            <a:avLst/>
          </a:prstGeom>
          <a:noFill/>
          <a:ln>
            <a:noFill/>
          </a:ln>
        </p:spPr>
        <p:txBody>
          <a:bodyPr anchorCtr="0" anchor="b" bIns="45700" lIns="91425" spcFirstLastPara="1" rIns="91425" wrap="square" tIns="45700">
            <a:noAutofit/>
          </a:bodyPr>
          <a:lstStyle/>
          <a:p>
            <a:pPr indent="0" lvl="0" marL="0" rtl="0" algn="ctr">
              <a:lnSpc>
                <a:spcPct val="90000"/>
              </a:lnSpc>
              <a:spcBef>
                <a:spcPts val="0"/>
              </a:spcBef>
              <a:spcAft>
                <a:spcPts val="0"/>
              </a:spcAft>
              <a:buClr>
                <a:srgbClr val="1B193E"/>
              </a:buClr>
              <a:buSzPts val="4000"/>
              <a:buFont typeface="Calibri"/>
              <a:buNone/>
            </a:pPr>
            <a:r>
              <a:rPr lang="es-ES"/>
              <a:t>Digital tools for MSMEs business planning </a:t>
            </a:r>
            <a:endParaRPr/>
          </a:p>
        </p:txBody>
      </p:sp>
      <p:sp>
        <p:nvSpPr>
          <p:cNvPr id="99" name="Google Shape;99;p4"/>
          <p:cNvSpPr txBox="1"/>
          <p:nvPr>
            <p:ph idx="1" type="body"/>
          </p:nvPr>
        </p:nvSpPr>
        <p:spPr>
          <a:xfrm>
            <a:off x="831850" y="4490083"/>
            <a:ext cx="10515600" cy="1232680"/>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Clr>
                <a:srgbClr val="1B193E"/>
              </a:buClr>
              <a:buSzPts val="2400"/>
              <a:buNone/>
            </a:pPr>
            <a:r>
              <a:rPr lang="es-ES"/>
              <a:t>Provided by CIJ</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sp>
        <p:nvSpPr>
          <p:cNvPr id="174" name="Google Shape;174;g2908720cbad_0_61"/>
          <p:cNvSpPr txBox="1"/>
          <p:nvPr>
            <p:ph idx="1" type="body"/>
          </p:nvPr>
        </p:nvSpPr>
        <p:spPr>
          <a:xfrm>
            <a:off x="1238955" y="1786358"/>
            <a:ext cx="3133800" cy="941400"/>
          </a:xfrm>
          <a:prstGeom prst="rect">
            <a:avLst/>
          </a:prstGeom>
          <a:solidFill>
            <a:srgbClr val="1B193E"/>
          </a:solid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rgbClr val="F5F5F5"/>
              </a:buClr>
              <a:buSzPts val="2200"/>
              <a:buNone/>
            </a:pPr>
            <a:r>
              <a:rPr lang="es-ES"/>
              <a:t>2. How can I run a data driven business and which is the impact ?</a:t>
            </a:r>
            <a:endParaRPr/>
          </a:p>
        </p:txBody>
      </p:sp>
      <p:sp>
        <p:nvSpPr>
          <p:cNvPr id="175" name="Google Shape;175;g2908720cbad_0_61"/>
          <p:cNvSpPr txBox="1"/>
          <p:nvPr>
            <p:ph idx="2" type="body"/>
          </p:nvPr>
        </p:nvSpPr>
        <p:spPr>
          <a:xfrm>
            <a:off x="1238250" y="2917825"/>
            <a:ext cx="3135300" cy="25686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rgbClr val="F5F5F5"/>
              </a:buClr>
              <a:buSzPts val="2000"/>
              <a:buNone/>
            </a:pPr>
            <a:r>
              <a:rPr lang="es-ES"/>
              <a:t>2.1 Definition of Data driven and its meaning in the context of business planning </a:t>
            </a:r>
            <a:endParaRPr/>
          </a:p>
        </p:txBody>
      </p:sp>
      <p:sp>
        <p:nvSpPr>
          <p:cNvPr id="176" name="Google Shape;176;g2908720cbad_0_61"/>
          <p:cNvSpPr txBox="1"/>
          <p:nvPr>
            <p:ph idx="3" type="body"/>
          </p:nvPr>
        </p:nvSpPr>
        <p:spPr>
          <a:xfrm>
            <a:off x="5183188" y="457201"/>
            <a:ext cx="6172200" cy="54039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None/>
            </a:pPr>
            <a:r>
              <a:rPr lang="es-ES"/>
              <a:t>Here are the data driven approach key aspects : </a:t>
            </a:r>
            <a:endParaRPr/>
          </a:p>
          <a:p>
            <a:pPr indent="0" lvl="0" marL="0" rtl="0" algn="l">
              <a:lnSpc>
                <a:spcPct val="90000"/>
              </a:lnSpc>
              <a:spcBef>
                <a:spcPts val="0"/>
              </a:spcBef>
              <a:spcAft>
                <a:spcPts val="0"/>
              </a:spcAft>
              <a:buNone/>
            </a:pPr>
            <a:r>
              <a:t/>
            </a:r>
            <a:endParaRPr/>
          </a:p>
          <a:p>
            <a:pPr indent="0" lvl="0" marL="0" rtl="0" algn="l">
              <a:lnSpc>
                <a:spcPct val="90000"/>
              </a:lnSpc>
              <a:spcBef>
                <a:spcPts val="0"/>
              </a:spcBef>
              <a:spcAft>
                <a:spcPts val="0"/>
              </a:spcAft>
              <a:buNone/>
            </a:pPr>
            <a:r>
              <a:rPr b="1" lang="es-ES" sz="2100"/>
              <a:t>Data Collection</a:t>
            </a:r>
            <a:r>
              <a:rPr lang="es-ES" sz="2100"/>
              <a:t>: Gathering relevant and accurate data from various sources, such as customer feedback, market research, sales figures, website analytics, and more.</a:t>
            </a:r>
            <a:endParaRPr sz="2100"/>
          </a:p>
          <a:p>
            <a:pPr indent="0" lvl="0" marL="0" rtl="0" algn="l">
              <a:lnSpc>
                <a:spcPct val="90000"/>
              </a:lnSpc>
              <a:spcBef>
                <a:spcPts val="0"/>
              </a:spcBef>
              <a:spcAft>
                <a:spcPts val="0"/>
              </a:spcAft>
              <a:buNone/>
            </a:pPr>
            <a:r>
              <a:t/>
            </a:r>
            <a:endParaRPr sz="2100"/>
          </a:p>
          <a:p>
            <a:pPr indent="0" lvl="0" marL="0" rtl="0" algn="l">
              <a:lnSpc>
                <a:spcPct val="90000"/>
              </a:lnSpc>
              <a:spcBef>
                <a:spcPts val="0"/>
              </a:spcBef>
              <a:spcAft>
                <a:spcPts val="0"/>
              </a:spcAft>
              <a:buNone/>
            </a:pPr>
            <a:r>
              <a:rPr b="1" lang="es-ES" sz="2100"/>
              <a:t>Data Analysis</a:t>
            </a:r>
            <a:r>
              <a:rPr lang="es-ES" sz="2100"/>
              <a:t>: Employing data analytics tools and techniques to process and extract meaningful insights from the collected data. This can involve identifying patterns, trends, correlations, and anomalies within the data.</a:t>
            </a:r>
            <a:endParaRPr sz="2100"/>
          </a:p>
          <a:p>
            <a:pPr indent="0" lvl="0" marL="0" rtl="0" algn="l">
              <a:lnSpc>
                <a:spcPct val="90000"/>
              </a:lnSpc>
              <a:spcBef>
                <a:spcPts val="0"/>
              </a:spcBef>
              <a:spcAft>
                <a:spcPts val="0"/>
              </a:spcAft>
              <a:buNone/>
            </a:pPr>
            <a:r>
              <a:t/>
            </a:r>
            <a:endParaRPr sz="2100"/>
          </a:p>
          <a:p>
            <a:pPr indent="0" lvl="0" marL="0" rtl="0" algn="l">
              <a:lnSpc>
                <a:spcPct val="90000"/>
              </a:lnSpc>
              <a:spcBef>
                <a:spcPts val="0"/>
              </a:spcBef>
              <a:spcAft>
                <a:spcPts val="0"/>
              </a:spcAft>
              <a:buNone/>
            </a:pPr>
            <a:r>
              <a:rPr b="1" lang="es-ES" sz="2100"/>
              <a:t>Informed Decision-Making</a:t>
            </a:r>
            <a:r>
              <a:rPr lang="es-ES" sz="2100"/>
              <a:t>: Using the insights gained from data analysis to make informed and evidence-based decisions. This may include strategic decisions related to product development, marketing, pricing, and resource allocation.</a:t>
            </a:r>
            <a:endParaRPr sz="2100"/>
          </a:p>
          <a:p>
            <a:pPr indent="0" lvl="0" marL="0" rtl="0" algn="l">
              <a:lnSpc>
                <a:spcPct val="90000"/>
              </a:lnSpc>
              <a:spcBef>
                <a:spcPts val="0"/>
              </a:spcBef>
              <a:spcAft>
                <a:spcPts val="0"/>
              </a:spcAft>
              <a:buNone/>
            </a:pPr>
            <a:r>
              <a:t/>
            </a:r>
            <a:endParaRPr/>
          </a:p>
          <a:p>
            <a:pPr indent="0" lvl="0" marL="0" rtl="0" algn="l">
              <a:lnSpc>
                <a:spcPct val="90000"/>
              </a:lnSpc>
              <a:spcBef>
                <a:spcPts val="0"/>
              </a:spcBef>
              <a:spcAft>
                <a:spcPts val="0"/>
              </a:spcAft>
              <a:buClr>
                <a:srgbClr val="1B193E"/>
              </a:buClr>
              <a:buSzPts val="2400"/>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0" name="Shape 180"/>
        <p:cNvGrpSpPr/>
        <p:nvPr/>
      </p:nvGrpSpPr>
      <p:grpSpPr>
        <a:xfrm>
          <a:off x="0" y="0"/>
          <a:ext cx="0" cy="0"/>
          <a:chOff x="0" y="0"/>
          <a:chExt cx="0" cy="0"/>
        </a:xfrm>
      </p:grpSpPr>
      <p:sp>
        <p:nvSpPr>
          <p:cNvPr id="181" name="Google Shape;181;g2908720cbad_0_68"/>
          <p:cNvSpPr txBox="1"/>
          <p:nvPr>
            <p:ph idx="1" type="body"/>
          </p:nvPr>
        </p:nvSpPr>
        <p:spPr>
          <a:xfrm>
            <a:off x="1238955" y="1786358"/>
            <a:ext cx="3133800" cy="941400"/>
          </a:xfrm>
          <a:prstGeom prst="rect">
            <a:avLst/>
          </a:prstGeom>
          <a:solidFill>
            <a:srgbClr val="1B193E"/>
          </a:solid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rgbClr val="F5F5F5"/>
              </a:buClr>
              <a:buSzPts val="2200"/>
              <a:buNone/>
            </a:pPr>
            <a:r>
              <a:rPr lang="es-ES"/>
              <a:t>2. How can I run a data driven business and which is the impact ?</a:t>
            </a:r>
            <a:endParaRPr/>
          </a:p>
        </p:txBody>
      </p:sp>
      <p:sp>
        <p:nvSpPr>
          <p:cNvPr id="182" name="Google Shape;182;g2908720cbad_0_68"/>
          <p:cNvSpPr txBox="1"/>
          <p:nvPr>
            <p:ph idx="2" type="body"/>
          </p:nvPr>
        </p:nvSpPr>
        <p:spPr>
          <a:xfrm>
            <a:off x="1238250" y="2917825"/>
            <a:ext cx="3135300" cy="25686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rgbClr val="F5F5F5"/>
              </a:buClr>
              <a:buSzPts val="2000"/>
              <a:buNone/>
            </a:pPr>
            <a:r>
              <a:rPr lang="es-ES"/>
              <a:t>2.1 Definition of Data driven and its meaning in the context of business planning </a:t>
            </a:r>
            <a:endParaRPr/>
          </a:p>
        </p:txBody>
      </p:sp>
      <p:sp>
        <p:nvSpPr>
          <p:cNvPr id="183" name="Google Shape;183;g2908720cbad_0_68"/>
          <p:cNvSpPr txBox="1"/>
          <p:nvPr>
            <p:ph idx="3" type="body"/>
          </p:nvPr>
        </p:nvSpPr>
        <p:spPr>
          <a:xfrm>
            <a:off x="5183188" y="457201"/>
            <a:ext cx="6172200" cy="54039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None/>
            </a:pPr>
            <a:r>
              <a:rPr b="1" lang="es-ES" sz="1800">
                <a:solidFill>
                  <a:srgbClr val="1B193E"/>
                </a:solidFill>
              </a:rPr>
              <a:t>Continuous Improvement</a:t>
            </a:r>
            <a:r>
              <a:rPr lang="es-ES" sz="1800">
                <a:solidFill>
                  <a:srgbClr val="1B193E"/>
                </a:solidFill>
              </a:rPr>
              <a:t>: Continuously monitoring and evaluating business processes and outcomes using data, with the aim of optimizing performance, reducing inefficiencies, and identifying opportunities for growth.</a:t>
            </a:r>
            <a:endParaRPr sz="1800">
              <a:solidFill>
                <a:srgbClr val="1B193E"/>
              </a:solidFill>
            </a:endParaRPr>
          </a:p>
          <a:p>
            <a:pPr indent="0" lvl="0" marL="0" rtl="0" algn="l">
              <a:lnSpc>
                <a:spcPct val="100000"/>
              </a:lnSpc>
              <a:spcBef>
                <a:spcPts val="0"/>
              </a:spcBef>
              <a:spcAft>
                <a:spcPts val="0"/>
              </a:spcAft>
              <a:buNone/>
            </a:pPr>
            <a:r>
              <a:t/>
            </a:r>
            <a:endParaRPr sz="1800">
              <a:solidFill>
                <a:srgbClr val="1B193E"/>
              </a:solidFill>
            </a:endParaRPr>
          </a:p>
          <a:p>
            <a:pPr indent="0" lvl="0" marL="0" rtl="0" algn="l">
              <a:lnSpc>
                <a:spcPct val="100000"/>
              </a:lnSpc>
              <a:spcBef>
                <a:spcPts val="0"/>
              </a:spcBef>
              <a:spcAft>
                <a:spcPts val="0"/>
              </a:spcAft>
              <a:buNone/>
            </a:pPr>
            <a:r>
              <a:rPr b="1" lang="es-ES" sz="1800">
                <a:solidFill>
                  <a:srgbClr val="1B193E"/>
                </a:solidFill>
              </a:rPr>
              <a:t>Personalization</a:t>
            </a:r>
            <a:r>
              <a:rPr lang="es-ES" sz="1800">
                <a:solidFill>
                  <a:srgbClr val="1B193E"/>
                </a:solidFill>
              </a:rPr>
              <a:t>: Leveraging customer data to create personalized experiences and offerings, such as targeted marketing campaigns or customized product recommendations.</a:t>
            </a:r>
            <a:endParaRPr sz="1800">
              <a:solidFill>
                <a:srgbClr val="1B193E"/>
              </a:solidFill>
            </a:endParaRPr>
          </a:p>
          <a:p>
            <a:pPr indent="0" lvl="0" marL="0" rtl="0" algn="l">
              <a:lnSpc>
                <a:spcPct val="100000"/>
              </a:lnSpc>
              <a:spcBef>
                <a:spcPts val="0"/>
              </a:spcBef>
              <a:spcAft>
                <a:spcPts val="0"/>
              </a:spcAft>
              <a:buNone/>
            </a:pPr>
            <a:r>
              <a:t/>
            </a:r>
            <a:endParaRPr sz="1800">
              <a:solidFill>
                <a:srgbClr val="1B193E"/>
              </a:solidFill>
            </a:endParaRPr>
          </a:p>
          <a:p>
            <a:pPr indent="0" lvl="0" marL="0" rtl="0" algn="l">
              <a:lnSpc>
                <a:spcPct val="100000"/>
              </a:lnSpc>
              <a:spcBef>
                <a:spcPts val="0"/>
              </a:spcBef>
              <a:spcAft>
                <a:spcPts val="0"/>
              </a:spcAft>
              <a:buNone/>
            </a:pPr>
            <a:r>
              <a:rPr b="1" lang="es-ES" sz="1800">
                <a:solidFill>
                  <a:srgbClr val="1B193E"/>
                </a:solidFill>
              </a:rPr>
              <a:t>Risk Mitigation</a:t>
            </a:r>
            <a:r>
              <a:rPr lang="es-ES" sz="1800">
                <a:solidFill>
                  <a:srgbClr val="1B193E"/>
                </a:solidFill>
              </a:rPr>
              <a:t>: Assessing and managing business risks by analyzing data to identify potential threats and vulnerabilities.</a:t>
            </a:r>
            <a:endParaRPr sz="1800">
              <a:solidFill>
                <a:srgbClr val="1B193E"/>
              </a:solidFill>
            </a:endParaRPr>
          </a:p>
          <a:p>
            <a:pPr indent="0" lvl="0" marL="0" rtl="0" algn="l">
              <a:lnSpc>
                <a:spcPct val="100000"/>
              </a:lnSpc>
              <a:spcBef>
                <a:spcPts val="0"/>
              </a:spcBef>
              <a:spcAft>
                <a:spcPts val="0"/>
              </a:spcAft>
              <a:buNone/>
            </a:pPr>
            <a:r>
              <a:t/>
            </a:r>
            <a:endParaRPr sz="1800">
              <a:solidFill>
                <a:srgbClr val="1B193E"/>
              </a:solidFill>
            </a:endParaRPr>
          </a:p>
          <a:p>
            <a:pPr indent="0" lvl="0" marL="0" rtl="0" algn="l">
              <a:lnSpc>
                <a:spcPct val="100000"/>
              </a:lnSpc>
              <a:spcBef>
                <a:spcPts val="0"/>
              </a:spcBef>
              <a:spcAft>
                <a:spcPts val="0"/>
              </a:spcAft>
              <a:buNone/>
            </a:pPr>
            <a:r>
              <a:rPr b="1" lang="es-ES" sz="1800">
                <a:solidFill>
                  <a:srgbClr val="1B193E"/>
                </a:solidFill>
              </a:rPr>
              <a:t>Performance Metrics</a:t>
            </a:r>
            <a:r>
              <a:rPr lang="es-ES" sz="1800">
                <a:solidFill>
                  <a:srgbClr val="1B193E"/>
                </a:solidFill>
              </a:rPr>
              <a:t>: Establishing key performance indicators (KPIs) and using data to track progress, measure success, and set benchmarks for improvement.</a:t>
            </a:r>
            <a:endParaRPr sz="1800">
              <a:solidFill>
                <a:srgbClr val="1B193E"/>
              </a:solidFill>
            </a:endParaRPr>
          </a:p>
          <a:p>
            <a:pPr indent="0" lvl="0" marL="0" rtl="0" algn="l">
              <a:lnSpc>
                <a:spcPct val="100000"/>
              </a:lnSpc>
              <a:spcBef>
                <a:spcPts val="0"/>
              </a:spcBef>
              <a:spcAft>
                <a:spcPts val="0"/>
              </a:spcAft>
              <a:buNone/>
            </a:pPr>
            <a:r>
              <a:t/>
            </a:r>
            <a:endParaRPr sz="1800">
              <a:solidFill>
                <a:srgbClr val="1B193E"/>
              </a:solidFill>
            </a:endParaRPr>
          </a:p>
          <a:p>
            <a:pPr indent="0" lvl="0" marL="0" rtl="0" algn="l">
              <a:lnSpc>
                <a:spcPct val="100000"/>
              </a:lnSpc>
              <a:spcBef>
                <a:spcPts val="0"/>
              </a:spcBef>
              <a:spcAft>
                <a:spcPts val="0"/>
              </a:spcAft>
              <a:buNone/>
            </a:pPr>
            <a:r>
              <a:rPr b="1" lang="es-ES" sz="1800">
                <a:solidFill>
                  <a:srgbClr val="1B193E"/>
                </a:solidFill>
              </a:rPr>
              <a:t>Adaptability</a:t>
            </a:r>
            <a:r>
              <a:rPr lang="es-ES" sz="1800">
                <a:solidFill>
                  <a:srgbClr val="1B193E"/>
                </a:solidFill>
              </a:rPr>
              <a:t>: Being agile and responsive to changing market conditions and customer preferences based on data insights, enabling quick adjustments to business strategies.</a:t>
            </a:r>
            <a:endParaRPr sz="1800">
              <a:solidFill>
                <a:srgbClr val="1B193E"/>
              </a:solidFill>
            </a:endParaRPr>
          </a:p>
          <a:p>
            <a:pPr indent="0" lvl="0" marL="0" rtl="0" algn="l">
              <a:lnSpc>
                <a:spcPct val="90000"/>
              </a:lnSpc>
              <a:spcBef>
                <a:spcPts val="0"/>
              </a:spcBef>
              <a:spcAft>
                <a:spcPts val="0"/>
              </a:spcAft>
              <a:buClr>
                <a:srgbClr val="1B193E"/>
              </a:buClr>
              <a:buSzPts val="2400"/>
              <a:buNone/>
            </a:pPr>
            <a:r>
              <a:t/>
            </a:r>
            <a:endParaRPr b="1" sz="22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7" name="Shape 187"/>
        <p:cNvGrpSpPr/>
        <p:nvPr/>
      </p:nvGrpSpPr>
      <p:grpSpPr>
        <a:xfrm>
          <a:off x="0" y="0"/>
          <a:ext cx="0" cy="0"/>
          <a:chOff x="0" y="0"/>
          <a:chExt cx="0" cy="0"/>
        </a:xfrm>
      </p:grpSpPr>
      <p:sp>
        <p:nvSpPr>
          <p:cNvPr id="188" name="Google Shape;188;g24fa24adeb2_0_14"/>
          <p:cNvSpPr txBox="1"/>
          <p:nvPr>
            <p:ph idx="1" type="body"/>
          </p:nvPr>
        </p:nvSpPr>
        <p:spPr>
          <a:xfrm>
            <a:off x="7868313" y="1786359"/>
            <a:ext cx="3133800" cy="941400"/>
          </a:xfrm>
          <a:prstGeom prst="rect">
            <a:avLst/>
          </a:prstGeom>
          <a:solidFill>
            <a:srgbClr val="1B193E"/>
          </a:solidFill>
          <a:ln>
            <a:noFill/>
          </a:ln>
        </p:spPr>
        <p:txBody>
          <a:bodyPr anchorCtr="0" anchor="b" bIns="45700" lIns="91425" spcFirstLastPara="1" rIns="91425" wrap="square" tIns="45700">
            <a:noAutofit/>
          </a:bodyPr>
          <a:lstStyle/>
          <a:p>
            <a:pPr indent="0" lvl="0" marL="0" rtl="0" algn="r">
              <a:lnSpc>
                <a:spcPct val="90000"/>
              </a:lnSpc>
              <a:spcBef>
                <a:spcPts val="0"/>
              </a:spcBef>
              <a:spcAft>
                <a:spcPts val="0"/>
              </a:spcAft>
              <a:buClr>
                <a:srgbClr val="F5F5F5"/>
              </a:buClr>
              <a:buSzPts val="2200"/>
              <a:buNone/>
            </a:pPr>
            <a:r>
              <a:rPr lang="es-ES"/>
              <a:t>2. How can I run a data driven business and which is the impact ?</a:t>
            </a:r>
            <a:r>
              <a:rPr lang="es-ES"/>
              <a:t> </a:t>
            </a:r>
            <a:endParaRPr/>
          </a:p>
        </p:txBody>
      </p:sp>
      <p:sp>
        <p:nvSpPr>
          <p:cNvPr id="189" name="Google Shape;189;g24fa24adeb2_0_14"/>
          <p:cNvSpPr txBox="1"/>
          <p:nvPr>
            <p:ph idx="2" type="body"/>
          </p:nvPr>
        </p:nvSpPr>
        <p:spPr>
          <a:xfrm>
            <a:off x="7867608" y="2917826"/>
            <a:ext cx="3135300" cy="2568600"/>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Clr>
                <a:srgbClr val="F5F5F5"/>
              </a:buClr>
              <a:buSzPts val="2000"/>
              <a:buNone/>
            </a:pPr>
            <a:r>
              <a:rPr lang="es-ES"/>
              <a:t> </a:t>
            </a:r>
            <a:r>
              <a:rPr lang="es-ES"/>
              <a:t>2.2 Choosing indicators to monitor data driven activities </a:t>
            </a:r>
            <a:r>
              <a:rPr lang="es-ES"/>
              <a:t> </a:t>
            </a:r>
            <a:endParaRPr/>
          </a:p>
          <a:p>
            <a:pPr indent="0" lvl="0" marL="0" rtl="0" algn="r">
              <a:lnSpc>
                <a:spcPct val="90000"/>
              </a:lnSpc>
              <a:spcBef>
                <a:spcPts val="1000"/>
              </a:spcBef>
              <a:spcAft>
                <a:spcPts val="0"/>
              </a:spcAft>
              <a:buClr>
                <a:srgbClr val="F5F5F5"/>
              </a:buClr>
              <a:buSzPts val="2000"/>
              <a:buNone/>
            </a:pPr>
            <a:r>
              <a:t/>
            </a:r>
            <a:endParaRPr/>
          </a:p>
        </p:txBody>
      </p:sp>
      <p:sp>
        <p:nvSpPr>
          <p:cNvPr id="190" name="Google Shape;190;g24fa24adeb2_0_14"/>
          <p:cNvSpPr txBox="1"/>
          <p:nvPr>
            <p:ph idx="3" type="body"/>
          </p:nvPr>
        </p:nvSpPr>
        <p:spPr>
          <a:xfrm>
            <a:off x="916846" y="457201"/>
            <a:ext cx="6172200" cy="54039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None/>
            </a:pPr>
            <a:r>
              <a:t/>
            </a:r>
            <a:endParaRPr/>
          </a:p>
          <a:p>
            <a:pPr indent="0" lvl="0" marL="0" rtl="0" algn="l">
              <a:lnSpc>
                <a:spcPct val="90000"/>
              </a:lnSpc>
              <a:spcBef>
                <a:spcPts val="0"/>
              </a:spcBef>
              <a:spcAft>
                <a:spcPts val="0"/>
              </a:spcAft>
              <a:buNone/>
            </a:pPr>
            <a:r>
              <a:t/>
            </a:r>
            <a:endParaRPr/>
          </a:p>
          <a:p>
            <a:pPr indent="0" lvl="0" marL="0" rtl="0" algn="l">
              <a:lnSpc>
                <a:spcPct val="90000"/>
              </a:lnSpc>
              <a:spcBef>
                <a:spcPts val="0"/>
              </a:spcBef>
              <a:spcAft>
                <a:spcPts val="0"/>
              </a:spcAft>
              <a:buNone/>
            </a:pPr>
            <a:r>
              <a:t/>
            </a:r>
            <a:endParaRPr/>
          </a:p>
          <a:p>
            <a:pPr indent="0" lvl="0" marL="0" rtl="0" algn="l">
              <a:lnSpc>
                <a:spcPct val="90000"/>
              </a:lnSpc>
              <a:spcBef>
                <a:spcPts val="0"/>
              </a:spcBef>
              <a:spcAft>
                <a:spcPts val="0"/>
              </a:spcAft>
              <a:buNone/>
            </a:pPr>
            <a:r>
              <a:rPr lang="es-ES"/>
              <a:t>Selecting the right </a:t>
            </a:r>
            <a:r>
              <a:rPr b="1" lang="es-ES"/>
              <a:t>indicators</a:t>
            </a:r>
            <a:r>
              <a:rPr lang="es-ES"/>
              <a:t> to monitor in a data-driven business is crucial for effectively measuring performance and making informed decisions. </a:t>
            </a:r>
            <a:endParaRPr/>
          </a:p>
          <a:p>
            <a:pPr indent="0" lvl="0" marL="0" rtl="0" algn="l">
              <a:lnSpc>
                <a:spcPct val="90000"/>
              </a:lnSpc>
              <a:spcBef>
                <a:spcPts val="0"/>
              </a:spcBef>
              <a:spcAft>
                <a:spcPts val="0"/>
              </a:spcAft>
              <a:buNone/>
            </a:pPr>
            <a:r>
              <a:t/>
            </a:r>
            <a:endParaRPr/>
          </a:p>
          <a:p>
            <a:pPr indent="0" lvl="0" marL="0" rtl="0" algn="l">
              <a:lnSpc>
                <a:spcPct val="90000"/>
              </a:lnSpc>
              <a:spcBef>
                <a:spcPts val="0"/>
              </a:spcBef>
              <a:spcAft>
                <a:spcPts val="0"/>
              </a:spcAft>
              <a:buNone/>
            </a:pPr>
            <a:r>
              <a:rPr lang="es-ES"/>
              <a:t>The specific indicators you choose will depend on your business's goals, industry, and the data you have available. Here are 10 steps to help you select appropriate indicators:</a:t>
            </a:r>
            <a:endParaRPr/>
          </a:p>
          <a:p>
            <a:pPr indent="0" lvl="0" marL="0" rtl="0" algn="l">
              <a:lnSpc>
                <a:spcPct val="90000"/>
              </a:lnSpc>
              <a:spcBef>
                <a:spcPts val="0"/>
              </a:spcBef>
              <a:spcAft>
                <a:spcPts val="0"/>
              </a:spcAft>
              <a:buNone/>
            </a:pPr>
            <a:r>
              <a:t/>
            </a:r>
            <a:endParaRPr/>
          </a:p>
          <a:p>
            <a:pPr indent="0" lvl="0" marL="0" rtl="0" algn="l">
              <a:lnSpc>
                <a:spcPct val="90000"/>
              </a:lnSpc>
              <a:spcBef>
                <a:spcPts val="0"/>
              </a:spcBef>
              <a:spcAft>
                <a:spcPts val="0"/>
              </a:spcAft>
              <a:buClr>
                <a:srgbClr val="1B193E"/>
              </a:buClr>
              <a:buSzPts val="2400"/>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4" name="Shape 194"/>
        <p:cNvGrpSpPr/>
        <p:nvPr/>
      </p:nvGrpSpPr>
      <p:grpSpPr>
        <a:xfrm>
          <a:off x="0" y="0"/>
          <a:ext cx="0" cy="0"/>
          <a:chOff x="0" y="0"/>
          <a:chExt cx="0" cy="0"/>
        </a:xfrm>
      </p:grpSpPr>
      <p:sp>
        <p:nvSpPr>
          <p:cNvPr id="195" name="Google Shape;195;g2908720cbad_0_76"/>
          <p:cNvSpPr txBox="1"/>
          <p:nvPr>
            <p:ph idx="1" type="body"/>
          </p:nvPr>
        </p:nvSpPr>
        <p:spPr>
          <a:xfrm>
            <a:off x="7868313" y="1786359"/>
            <a:ext cx="3133800" cy="941400"/>
          </a:xfrm>
          <a:prstGeom prst="rect">
            <a:avLst/>
          </a:prstGeom>
          <a:solidFill>
            <a:srgbClr val="1B193E"/>
          </a:solidFill>
          <a:ln>
            <a:noFill/>
          </a:ln>
        </p:spPr>
        <p:txBody>
          <a:bodyPr anchorCtr="0" anchor="b" bIns="45700" lIns="91425" spcFirstLastPara="1" rIns="91425" wrap="square" tIns="45700">
            <a:noAutofit/>
          </a:bodyPr>
          <a:lstStyle/>
          <a:p>
            <a:pPr indent="0" lvl="0" marL="0" rtl="0" algn="r">
              <a:lnSpc>
                <a:spcPct val="90000"/>
              </a:lnSpc>
              <a:spcBef>
                <a:spcPts val="0"/>
              </a:spcBef>
              <a:spcAft>
                <a:spcPts val="0"/>
              </a:spcAft>
              <a:buClr>
                <a:srgbClr val="F5F5F5"/>
              </a:buClr>
              <a:buSzPts val="2200"/>
              <a:buNone/>
            </a:pPr>
            <a:r>
              <a:rPr lang="es-ES"/>
              <a:t>2. How can I run a data driven business and which is the impact ? </a:t>
            </a:r>
            <a:endParaRPr/>
          </a:p>
        </p:txBody>
      </p:sp>
      <p:sp>
        <p:nvSpPr>
          <p:cNvPr id="196" name="Google Shape;196;g2908720cbad_0_76"/>
          <p:cNvSpPr txBox="1"/>
          <p:nvPr>
            <p:ph idx="2" type="body"/>
          </p:nvPr>
        </p:nvSpPr>
        <p:spPr>
          <a:xfrm>
            <a:off x="7867608" y="2917826"/>
            <a:ext cx="3135300" cy="2568600"/>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Clr>
                <a:srgbClr val="F5F5F5"/>
              </a:buClr>
              <a:buSzPts val="2000"/>
              <a:buNone/>
            </a:pPr>
            <a:r>
              <a:rPr lang="es-ES"/>
              <a:t> 2.2 Choosing indicators to monitor data driven activities  </a:t>
            </a:r>
            <a:endParaRPr/>
          </a:p>
          <a:p>
            <a:pPr indent="0" lvl="0" marL="0" rtl="0" algn="r">
              <a:lnSpc>
                <a:spcPct val="90000"/>
              </a:lnSpc>
              <a:spcBef>
                <a:spcPts val="1000"/>
              </a:spcBef>
              <a:spcAft>
                <a:spcPts val="0"/>
              </a:spcAft>
              <a:buClr>
                <a:srgbClr val="F5F5F5"/>
              </a:buClr>
              <a:buSzPts val="2000"/>
              <a:buNone/>
            </a:pPr>
            <a:r>
              <a:t/>
            </a:r>
            <a:endParaRPr/>
          </a:p>
        </p:txBody>
      </p:sp>
      <p:sp>
        <p:nvSpPr>
          <p:cNvPr id="197" name="Google Shape;197;g2908720cbad_0_76"/>
          <p:cNvSpPr txBox="1"/>
          <p:nvPr>
            <p:ph idx="3" type="body"/>
          </p:nvPr>
        </p:nvSpPr>
        <p:spPr>
          <a:xfrm>
            <a:off x="916846" y="457201"/>
            <a:ext cx="6172200" cy="5403900"/>
          </a:xfrm>
          <a:prstGeom prst="rect">
            <a:avLst/>
          </a:prstGeom>
          <a:noFill/>
          <a:ln>
            <a:noFill/>
          </a:ln>
        </p:spPr>
        <p:txBody>
          <a:bodyPr anchorCtr="0" anchor="t" bIns="45700" lIns="91425" spcFirstLastPara="1" rIns="91425" wrap="square" tIns="45700">
            <a:noAutofit/>
          </a:bodyPr>
          <a:lstStyle/>
          <a:p>
            <a:pPr indent="-419100" lvl="0" marL="457200" rtl="0" algn="l">
              <a:lnSpc>
                <a:spcPct val="90000"/>
              </a:lnSpc>
              <a:spcBef>
                <a:spcPts val="0"/>
              </a:spcBef>
              <a:spcAft>
                <a:spcPts val="0"/>
              </a:spcAft>
              <a:buSzPts val="3000"/>
              <a:buAutoNum type="arabicPeriod"/>
            </a:pPr>
            <a:r>
              <a:rPr lang="es-ES" sz="3000"/>
              <a:t>Define Your Business Goals</a:t>
            </a:r>
            <a:endParaRPr sz="3000"/>
          </a:p>
          <a:p>
            <a:pPr indent="-419100" lvl="0" marL="457200" rtl="0" algn="l">
              <a:lnSpc>
                <a:spcPct val="90000"/>
              </a:lnSpc>
              <a:spcBef>
                <a:spcPts val="0"/>
              </a:spcBef>
              <a:spcAft>
                <a:spcPts val="0"/>
              </a:spcAft>
              <a:buSzPts val="3000"/>
              <a:buAutoNum type="arabicPeriod"/>
            </a:pPr>
            <a:r>
              <a:rPr lang="es-ES" sz="3000"/>
              <a:t>Understand Your Key Performance Areas</a:t>
            </a:r>
            <a:endParaRPr sz="3000"/>
          </a:p>
          <a:p>
            <a:pPr indent="-419100" lvl="0" marL="457200" rtl="0" algn="l">
              <a:lnSpc>
                <a:spcPct val="90000"/>
              </a:lnSpc>
              <a:spcBef>
                <a:spcPts val="0"/>
              </a:spcBef>
              <a:spcAft>
                <a:spcPts val="0"/>
              </a:spcAft>
              <a:buSzPts val="3000"/>
              <a:buAutoNum type="arabicPeriod"/>
            </a:pPr>
            <a:r>
              <a:rPr lang="es-ES" sz="3000"/>
              <a:t>Identify Key Performance Indicators (KPIs)</a:t>
            </a:r>
            <a:endParaRPr sz="3000"/>
          </a:p>
          <a:p>
            <a:pPr indent="-419100" lvl="0" marL="457200" rtl="0" algn="l">
              <a:lnSpc>
                <a:spcPct val="90000"/>
              </a:lnSpc>
              <a:spcBef>
                <a:spcPts val="0"/>
              </a:spcBef>
              <a:spcAft>
                <a:spcPts val="0"/>
              </a:spcAft>
              <a:buSzPts val="3000"/>
              <a:buAutoNum type="arabicPeriod"/>
            </a:pPr>
            <a:r>
              <a:rPr lang="es-ES" sz="3000"/>
              <a:t>Prioritize KPIs</a:t>
            </a:r>
            <a:endParaRPr sz="3000"/>
          </a:p>
          <a:p>
            <a:pPr indent="-419100" lvl="0" marL="457200" rtl="0" algn="l">
              <a:lnSpc>
                <a:spcPct val="90000"/>
              </a:lnSpc>
              <a:spcBef>
                <a:spcPts val="0"/>
              </a:spcBef>
              <a:spcAft>
                <a:spcPts val="0"/>
              </a:spcAft>
              <a:buSzPts val="3000"/>
              <a:buAutoNum type="arabicPeriod"/>
            </a:pPr>
            <a:r>
              <a:rPr lang="es-ES" sz="3000"/>
              <a:t>Ensure Data Availability</a:t>
            </a:r>
            <a:endParaRPr sz="3000"/>
          </a:p>
          <a:p>
            <a:pPr indent="-419100" lvl="0" marL="457200" rtl="0" algn="l">
              <a:lnSpc>
                <a:spcPct val="90000"/>
              </a:lnSpc>
              <a:spcBef>
                <a:spcPts val="0"/>
              </a:spcBef>
              <a:spcAft>
                <a:spcPts val="0"/>
              </a:spcAft>
              <a:buSzPts val="3000"/>
              <a:buAutoNum type="arabicPeriod"/>
            </a:pPr>
            <a:r>
              <a:rPr lang="es-ES" sz="3000"/>
              <a:t>Set Targets</a:t>
            </a:r>
            <a:endParaRPr sz="3000"/>
          </a:p>
          <a:p>
            <a:pPr indent="-419100" lvl="0" marL="457200" rtl="0" algn="l">
              <a:lnSpc>
                <a:spcPct val="90000"/>
              </a:lnSpc>
              <a:spcBef>
                <a:spcPts val="0"/>
              </a:spcBef>
              <a:spcAft>
                <a:spcPts val="0"/>
              </a:spcAft>
              <a:buSzPts val="3000"/>
              <a:buAutoNum type="arabicPeriod"/>
            </a:pPr>
            <a:r>
              <a:rPr lang="es-ES" sz="3000"/>
              <a:t>Monitor Regularly</a:t>
            </a:r>
            <a:endParaRPr sz="3000"/>
          </a:p>
          <a:p>
            <a:pPr indent="-419100" lvl="0" marL="457200" rtl="0" algn="l">
              <a:lnSpc>
                <a:spcPct val="90000"/>
              </a:lnSpc>
              <a:spcBef>
                <a:spcPts val="0"/>
              </a:spcBef>
              <a:spcAft>
                <a:spcPts val="0"/>
              </a:spcAft>
              <a:buSzPts val="3000"/>
              <a:buAutoNum type="arabicPeriod"/>
            </a:pPr>
            <a:r>
              <a:rPr lang="es-ES" sz="3000"/>
              <a:t>Use Data to Drive Decision-Making</a:t>
            </a:r>
            <a:endParaRPr sz="3000"/>
          </a:p>
          <a:p>
            <a:pPr indent="-419100" lvl="0" marL="457200" rtl="0" algn="l">
              <a:lnSpc>
                <a:spcPct val="90000"/>
              </a:lnSpc>
              <a:spcBef>
                <a:spcPts val="0"/>
              </a:spcBef>
              <a:spcAft>
                <a:spcPts val="0"/>
              </a:spcAft>
              <a:buSzPts val="3000"/>
              <a:buAutoNum type="arabicPeriod"/>
            </a:pPr>
            <a:r>
              <a:rPr lang="es-ES" sz="3000"/>
              <a:t>Adapt as Needed</a:t>
            </a:r>
            <a:endParaRPr sz="3000"/>
          </a:p>
          <a:p>
            <a:pPr indent="-419100" lvl="0" marL="457200" rtl="0" algn="l">
              <a:lnSpc>
                <a:spcPct val="90000"/>
              </a:lnSpc>
              <a:spcBef>
                <a:spcPts val="0"/>
              </a:spcBef>
              <a:spcAft>
                <a:spcPts val="0"/>
              </a:spcAft>
              <a:buSzPts val="3000"/>
              <a:buAutoNum type="arabicPeriod"/>
            </a:pPr>
            <a:r>
              <a:rPr lang="es-ES" sz="3000"/>
              <a:t>Communicate and Align</a:t>
            </a:r>
            <a:endParaRPr sz="3000"/>
          </a:p>
          <a:p>
            <a:pPr indent="0" lvl="0" marL="0" rtl="0" algn="l">
              <a:lnSpc>
                <a:spcPct val="90000"/>
              </a:lnSpc>
              <a:spcBef>
                <a:spcPts val="0"/>
              </a:spcBef>
              <a:spcAft>
                <a:spcPts val="0"/>
              </a:spcAft>
              <a:buClr>
                <a:srgbClr val="1B193E"/>
              </a:buClr>
              <a:buSzPts val="2400"/>
              <a:buNone/>
            </a:pPr>
            <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1" name="Shape 201"/>
        <p:cNvGrpSpPr/>
        <p:nvPr/>
      </p:nvGrpSpPr>
      <p:grpSpPr>
        <a:xfrm>
          <a:off x="0" y="0"/>
          <a:ext cx="0" cy="0"/>
          <a:chOff x="0" y="0"/>
          <a:chExt cx="0" cy="0"/>
        </a:xfrm>
      </p:grpSpPr>
      <p:sp>
        <p:nvSpPr>
          <p:cNvPr id="202" name="Google Shape;202;g24fa24adeb2_0_24"/>
          <p:cNvSpPr txBox="1"/>
          <p:nvPr>
            <p:ph idx="1" type="body"/>
          </p:nvPr>
        </p:nvSpPr>
        <p:spPr>
          <a:xfrm>
            <a:off x="1238955" y="1786358"/>
            <a:ext cx="3133800" cy="941400"/>
          </a:xfrm>
          <a:prstGeom prst="rect">
            <a:avLst/>
          </a:prstGeom>
          <a:solidFill>
            <a:srgbClr val="1B193E"/>
          </a:solid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rgbClr val="F5F5F5"/>
              </a:buClr>
              <a:buSzPts val="2200"/>
              <a:buNone/>
            </a:pPr>
            <a:r>
              <a:rPr lang="es-ES"/>
              <a:t>3. </a:t>
            </a:r>
            <a:r>
              <a:rPr lang="es-ES"/>
              <a:t>Digital Tools for business planning</a:t>
            </a:r>
            <a:endParaRPr/>
          </a:p>
        </p:txBody>
      </p:sp>
      <p:sp>
        <p:nvSpPr>
          <p:cNvPr id="203" name="Google Shape;203;g24fa24adeb2_0_24"/>
          <p:cNvSpPr txBox="1"/>
          <p:nvPr>
            <p:ph idx="2" type="body"/>
          </p:nvPr>
        </p:nvSpPr>
        <p:spPr>
          <a:xfrm>
            <a:off x="1238250" y="2917825"/>
            <a:ext cx="3135300" cy="25686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rgbClr val="F5F5F5"/>
              </a:buClr>
              <a:buSzPts val="2000"/>
              <a:buNone/>
            </a:pPr>
            <a:r>
              <a:rPr lang="es-ES"/>
              <a:t>3.1. Digital tools for management </a:t>
            </a:r>
            <a:r>
              <a:rPr lang="es-ES"/>
              <a:t> </a:t>
            </a:r>
            <a:endParaRPr/>
          </a:p>
        </p:txBody>
      </p:sp>
      <p:sp>
        <p:nvSpPr>
          <p:cNvPr id="204" name="Google Shape;204;g24fa24adeb2_0_24"/>
          <p:cNvSpPr txBox="1"/>
          <p:nvPr>
            <p:ph idx="3" type="body"/>
          </p:nvPr>
        </p:nvSpPr>
        <p:spPr>
          <a:xfrm>
            <a:off x="5183188" y="457201"/>
            <a:ext cx="6172200" cy="54039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None/>
            </a:pPr>
            <a:r>
              <a:rPr lang="es-ES" sz="2000"/>
              <a:t>Digital tools for management have become indispensable for streamlining processes, improving efficiency, and making data-driven decisions in various aspects of business and project management. Here are some digital tools and software solutions commonly used in management:</a:t>
            </a:r>
            <a:endParaRPr sz="2000"/>
          </a:p>
        </p:txBody>
      </p:sp>
      <p:graphicFrame>
        <p:nvGraphicFramePr>
          <p:cNvPr id="205" name="Google Shape;205;g24fa24adeb2_0_24"/>
          <p:cNvGraphicFramePr/>
          <p:nvPr/>
        </p:nvGraphicFramePr>
        <p:xfrm>
          <a:off x="5049125" y="2576625"/>
          <a:ext cx="3000000" cy="3000000"/>
        </p:xfrm>
        <a:graphic>
          <a:graphicData uri="http://schemas.openxmlformats.org/drawingml/2006/table">
            <a:tbl>
              <a:tblPr>
                <a:noFill/>
                <a:tableStyleId>{7DC42985-79A0-4316-946B-CC4AED469DBA}</a:tableStyleId>
              </a:tblPr>
              <a:tblGrid>
                <a:gridCol w="4426875"/>
                <a:gridCol w="2635575"/>
              </a:tblGrid>
              <a:tr h="363225">
                <a:tc>
                  <a:txBody>
                    <a:bodyPr/>
                    <a:lstStyle/>
                    <a:p>
                      <a:pPr indent="0" lvl="0" marL="0" rtl="0" algn="l">
                        <a:spcBef>
                          <a:spcPts val="0"/>
                        </a:spcBef>
                        <a:spcAft>
                          <a:spcPts val="0"/>
                        </a:spcAft>
                        <a:buNone/>
                      </a:pPr>
                      <a:r>
                        <a:rPr lang="es-ES"/>
                        <a:t>Project Management </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rtl="0" algn="l">
                        <a:spcBef>
                          <a:spcPts val="0"/>
                        </a:spcBef>
                        <a:spcAft>
                          <a:spcPts val="0"/>
                        </a:spcAft>
                        <a:buNone/>
                      </a:pPr>
                      <a:r>
                        <a:rPr lang="es-ES"/>
                        <a:t>Trello, Asana</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r h="211325">
                <a:tc>
                  <a:txBody>
                    <a:bodyPr/>
                    <a:lstStyle/>
                    <a:p>
                      <a:pPr indent="0" lvl="0" marL="0" rtl="0" algn="l">
                        <a:spcBef>
                          <a:spcPts val="0"/>
                        </a:spcBef>
                        <a:spcAft>
                          <a:spcPts val="0"/>
                        </a:spcAft>
                        <a:buNone/>
                      </a:pPr>
                      <a:r>
                        <a:rPr lang="es-ES"/>
                        <a:t>Task and To-Do List Apps</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rtl="0" algn="l">
                        <a:spcBef>
                          <a:spcPts val="0"/>
                        </a:spcBef>
                        <a:spcAft>
                          <a:spcPts val="0"/>
                        </a:spcAft>
                        <a:buNone/>
                      </a:pPr>
                      <a:r>
                        <a:rPr lang="es-ES"/>
                        <a:t>Todoist, MIcrosoft To do </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r h="211325">
                <a:tc>
                  <a:txBody>
                    <a:bodyPr/>
                    <a:lstStyle/>
                    <a:p>
                      <a:pPr indent="0" lvl="0" marL="0" rtl="0" algn="l">
                        <a:spcBef>
                          <a:spcPts val="0"/>
                        </a:spcBef>
                        <a:spcAft>
                          <a:spcPts val="0"/>
                        </a:spcAft>
                        <a:buNone/>
                      </a:pPr>
                      <a:r>
                        <a:rPr lang="es-ES"/>
                        <a:t>Collaboration and Communication Tools</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rtl="0" algn="l">
                        <a:spcBef>
                          <a:spcPts val="0"/>
                        </a:spcBef>
                        <a:spcAft>
                          <a:spcPts val="0"/>
                        </a:spcAft>
                        <a:buNone/>
                      </a:pPr>
                      <a:r>
                        <a:rPr lang="es-ES"/>
                        <a:t>Slack, Microsoft Teams </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r h="211325">
                <a:tc>
                  <a:txBody>
                    <a:bodyPr/>
                    <a:lstStyle/>
                    <a:p>
                      <a:pPr indent="0" lvl="0" marL="0" rtl="0" algn="l">
                        <a:spcBef>
                          <a:spcPts val="0"/>
                        </a:spcBef>
                        <a:spcAft>
                          <a:spcPts val="0"/>
                        </a:spcAft>
                        <a:buNone/>
                      </a:pPr>
                      <a:r>
                        <a:rPr lang="es-ES"/>
                        <a:t>Customer Relationship Management (CRM)</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rtl="0" algn="l">
                        <a:spcBef>
                          <a:spcPts val="0"/>
                        </a:spcBef>
                        <a:spcAft>
                          <a:spcPts val="0"/>
                        </a:spcAft>
                        <a:buNone/>
                      </a:pPr>
                      <a:r>
                        <a:rPr lang="es-ES"/>
                        <a:t>Salesforce, Hubspot</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r h="211325">
                <a:tc>
                  <a:txBody>
                    <a:bodyPr/>
                    <a:lstStyle/>
                    <a:p>
                      <a:pPr indent="0" lvl="0" marL="0" rtl="0" algn="l">
                        <a:spcBef>
                          <a:spcPts val="0"/>
                        </a:spcBef>
                        <a:spcAft>
                          <a:spcPts val="0"/>
                        </a:spcAft>
                        <a:buNone/>
                      </a:pPr>
                      <a:r>
                        <a:rPr lang="es-ES"/>
                        <a:t>Analytics and Data Visualization Tools</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rtl="0" algn="l">
                        <a:spcBef>
                          <a:spcPts val="0"/>
                        </a:spcBef>
                        <a:spcAft>
                          <a:spcPts val="0"/>
                        </a:spcAft>
                        <a:buNone/>
                      </a:pPr>
                      <a:r>
                        <a:rPr lang="es-ES"/>
                        <a:t>Tableau, Google Analytic </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r h="211325">
                <a:tc>
                  <a:txBody>
                    <a:bodyPr/>
                    <a:lstStyle/>
                    <a:p>
                      <a:pPr indent="0" lvl="0" marL="0" rtl="0" algn="l">
                        <a:spcBef>
                          <a:spcPts val="0"/>
                        </a:spcBef>
                        <a:spcAft>
                          <a:spcPts val="0"/>
                        </a:spcAft>
                        <a:buNone/>
                      </a:pPr>
                      <a:r>
                        <a:rPr lang="es-ES"/>
                        <a:t>Project Planning and Gantt Chart Tools</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rtl="0" algn="l">
                        <a:spcBef>
                          <a:spcPts val="0"/>
                        </a:spcBef>
                        <a:spcAft>
                          <a:spcPts val="0"/>
                        </a:spcAft>
                        <a:buNone/>
                      </a:pPr>
                      <a:r>
                        <a:rPr lang="es-ES"/>
                        <a:t>Microsoft Project, Smartsheets </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r h="211325">
                <a:tc>
                  <a:txBody>
                    <a:bodyPr/>
                    <a:lstStyle/>
                    <a:p>
                      <a:pPr indent="0" lvl="0" marL="0" rtl="0" algn="l">
                        <a:spcBef>
                          <a:spcPts val="0"/>
                        </a:spcBef>
                        <a:spcAft>
                          <a:spcPts val="0"/>
                        </a:spcAft>
                        <a:buNone/>
                      </a:pPr>
                      <a:r>
                        <a:rPr lang="es-ES"/>
                        <a:t>Financial and Accounting Software</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rtl="0" algn="l">
                        <a:spcBef>
                          <a:spcPts val="0"/>
                        </a:spcBef>
                        <a:spcAft>
                          <a:spcPts val="0"/>
                        </a:spcAft>
                        <a:buNone/>
                      </a:pPr>
                      <a:r>
                        <a:rPr lang="es-ES"/>
                        <a:t>Quickbox, Xero </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9" name="Shape 209"/>
        <p:cNvGrpSpPr/>
        <p:nvPr/>
      </p:nvGrpSpPr>
      <p:grpSpPr>
        <a:xfrm>
          <a:off x="0" y="0"/>
          <a:ext cx="0" cy="0"/>
          <a:chOff x="0" y="0"/>
          <a:chExt cx="0" cy="0"/>
        </a:xfrm>
      </p:grpSpPr>
      <p:sp>
        <p:nvSpPr>
          <p:cNvPr id="210" name="Google Shape;210;g2908720cbad_0_30"/>
          <p:cNvSpPr txBox="1"/>
          <p:nvPr>
            <p:ph idx="1" type="body"/>
          </p:nvPr>
        </p:nvSpPr>
        <p:spPr>
          <a:xfrm>
            <a:off x="1238955" y="1786358"/>
            <a:ext cx="3133800" cy="941400"/>
          </a:xfrm>
          <a:prstGeom prst="rect">
            <a:avLst/>
          </a:prstGeom>
          <a:solidFill>
            <a:srgbClr val="1B193E"/>
          </a:solid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rgbClr val="F5F5F5"/>
              </a:buClr>
              <a:buSzPts val="2200"/>
              <a:buNone/>
            </a:pPr>
            <a:r>
              <a:rPr lang="es-ES"/>
              <a:t>3. Digital Tools for business planning</a:t>
            </a:r>
            <a:endParaRPr/>
          </a:p>
        </p:txBody>
      </p:sp>
      <p:sp>
        <p:nvSpPr>
          <p:cNvPr id="211" name="Google Shape;211;g2908720cbad_0_30"/>
          <p:cNvSpPr txBox="1"/>
          <p:nvPr>
            <p:ph idx="2" type="body"/>
          </p:nvPr>
        </p:nvSpPr>
        <p:spPr>
          <a:xfrm>
            <a:off x="1238250" y="2917825"/>
            <a:ext cx="3135300" cy="25686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rgbClr val="F5F5F5"/>
              </a:buClr>
              <a:buSzPts val="2000"/>
              <a:buNone/>
            </a:pPr>
            <a:r>
              <a:rPr lang="es-ES"/>
              <a:t>3.1. Digital tools for management  </a:t>
            </a:r>
            <a:endParaRPr/>
          </a:p>
        </p:txBody>
      </p:sp>
      <p:graphicFrame>
        <p:nvGraphicFramePr>
          <p:cNvPr id="212" name="Google Shape;212;g2908720cbad_0_30"/>
          <p:cNvGraphicFramePr/>
          <p:nvPr/>
        </p:nvGraphicFramePr>
        <p:xfrm>
          <a:off x="5007950" y="1786350"/>
          <a:ext cx="3000000" cy="3000000"/>
        </p:xfrm>
        <a:graphic>
          <a:graphicData uri="http://schemas.openxmlformats.org/drawingml/2006/table">
            <a:tbl>
              <a:tblPr>
                <a:noFill/>
                <a:tableStyleId>{7DC42985-79A0-4316-946B-CC4AED469DBA}</a:tableStyleId>
              </a:tblPr>
              <a:tblGrid>
                <a:gridCol w="3918775"/>
                <a:gridCol w="3069475"/>
              </a:tblGrid>
              <a:tr h="381000">
                <a:tc>
                  <a:txBody>
                    <a:bodyPr/>
                    <a:lstStyle/>
                    <a:p>
                      <a:pPr indent="0" lvl="0" marL="0" rtl="0" algn="l">
                        <a:spcBef>
                          <a:spcPts val="0"/>
                        </a:spcBef>
                        <a:spcAft>
                          <a:spcPts val="0"/>
                        </a:spcAft>
                        <a:buNone/>
                      </a:pPr>
                      <a:r>
                        <a:rPr lang="es-ES"/>
                        <a:t>HR and Employee Management Tools</a:t>
                      </a:r>
                      <a:endParaRPr/>
                    </a:p>
                  </a:txBody>
                  <a:tcPr marT="91425" marB="91425" marR="91425" marL="91425">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rtl="0" algn="l">
                        <a:spcBef>
                          <a:spcPts val="0"/>
                        </a:spcBef>
                        <a:spcAft>
                          <a:spcPts val="0"/>
                        </a:spcAft>
                        <a:buNone/>
                      </a:pPr>
                      <a:r>
                        <a:rPr lang="es-ES"/>
                        <a:t>BambooHR, Workday</a:t>
                      </a:r>
                      <a:endParaRPr/>
                    </a:p>
                  </a:txBody>
                  <a:tcPr marT="91425" marB="91425" marR="91425" marL="91425">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181900">
                <a:tc>
                  <a:txBody>
                    <a:bodyPr/>
                    <a:lstStyle/>
                    <a:p>
                      <a:pPr indent="0" lvl="0" marL="0" rtl="0" algn="l">
                        <a:spcBef>
                          <a:spcPts val="0"/>
                        </a:spcBef>
                        <a:spcAft>
                          <a:spcPts val="0"/>
                        </a:spcAft>
                        <a:buNone/>
                      </a:pPr>
                      <a:r>
                        <a:rPr lang="es-ES"/>
                        <a:t>Inventory and Supply Chain Management</a:t>
                      </a:r>
                      <a:endParaRPr/>
                    </a:p>
                  </a:txBody>
                  <a:tcPr marT="91425" marB="91425" marR="91425" marL="91425">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rtl="0" algn="l">
                        <a:spcBef>
                          <a:spcPts val="0"/>
                        </a:spcBef>
                        <a:spcAft>
                          <a:spcPts val="0"/>
                        </a:spcAft>
                        <a:buNone/>
                      </a:pPr>
                      <a:r>
                        <a:rPr lang="es-ES"/>
                        <a:t>Zoho inventory, SAP ERP</a:t>
                      </a:r>
                      <a:endParaRPr/>
                    </a:p>
                  </a:txBody>
                  <a:tcPr marT="91425" marB="91425" marR="91425" marL="91425">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381000">
                <a:tc>
                  <a:txBody>
                    <a:bodyPr/>
                    <a:lstStyle/>
                    <a:p>
                      <a:pPr indent="0" lvl="0" marL="0" rtl="0" algn="l">
                        <a:spcBef>
                          <a:spcPts val="0"/>
                        </a:spcBef>
                        <a:spcAft>
                          <a:spcPts val="0"/>
                        </a:spcAft>
                        <a:buNone/>
                      </a:pPr>
                      <a:r>
                        <a:rPr lang="es-ES"/>
                        <a:t>File and Document Management</a:t>
                      </a:r>
                      <a:endParaRPr/>
                    </a:p>
                  </a:txBody>
                  <a:tcPr marT="91425" marB="91425" marR="91425" marL="91425">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rtl="0" algn="l">
                        <a:spcBef>
                          <a:spcPts val="0"/>
                        </a:spcBef>
                        <a:spcAft>
                          <a:spcPts val="0"/>
                        </a:spcAft>
                        <a:buNone/>
                      </a:pPr>
                      <a:r>
                        <a:rPr lang="es-ES"/>
                        <a:t>Google drive, Dropbox business</a:t>
                      </a:r>
                      <a:endParaRPr/>
                    </a:p>
                  </a:txBody>
                  <a:tcPr marT="91425" marB="91425" marR="91425" marL="91425">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381000">
                <a:tc>
                  <a:txBody>
                    <a:bodyPr/>
                    <a:lstStyle/>
                    <a:p>
                      <a:pPr indent="0" lvl="0" marL="0" rtl="0" algn="l">
                        <a:spcBef>
                          <a:spcPts val="0"/>
                        </a:spcBef>
                        <a:spcAft>
                          <a:spcPts val="0"/>
                        </a:spcAft>
                        <a:buNone/>
                      </a:pPr>
                      <a:r>
                        <a:rPr lang="es-ES"/>
                        <a:t>Time Tracking and Productivity Tools</a:t>
                      </a:r>
                      <a:endParaRPr/>
                    </a:p>
                  </a:txBody>
                  <a:tcPr marT="91425" marB="91425" marR="91425" marL="91425">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rtl="0" algn="l">
                        <a:spcBef>
                          <a:spcPts val="0"/>
                        </a:spcBef>
                        <a:spcAft>
                          <a:spcPts val="0"/>
                        </a:spcAft>
                        <a:buNone/>
                      </a:pPr>
                      <a:r>
                        <a:rPr lang="es-ES"/>
                        <a:t>Toggl, RescueTime</a:t>
                      </a:r>
                      <a:endParaRPr/>
                    </a:p>
                  </a:txBody>
                  <a:tcPr marT="91425" marB="91425" marR="91425" marL="91425">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381000">
                <a:tc>
                  <a:txBody>
                    <a:bodyPr/>
                    <a:lstStyle/>
                    <a:p>
                      <a:pPr indent="0" lvl="0" marL="0" rtl="0" algn="l">
                        <a:spcBef>
                          <a:spcPts val="0"/>
                        </a:spcBef>
                        <a:spcAft>
                          <a:spcPts val="0"/>
                        </a:spcAft>
                        <a:buNone/>
                      </a:pPr>
                      <a:r>
                        <a:rPr lang="es-ES"/>
                        <a:t>Marketing Automation Software</a:t>
                      </a:r>
                      <a:endParaRPr/>
                    </a:p>
                  </a:txBody>
                  <a:tcPr marT="91425" marB="91425" marR="91425" marL="91425">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rtl="0" algn="l">
                        <a:spcBef>
                          <a:spcPts val="0"/>
                        </a:spcBef>
                        <a:spcAft>
                          <a:spcPts val="0"/>
                        </a:spcAft>
                        <a:buNone/>
                      </a:pPr>
                      <a:r>
                        <a:rPr lang="es-ES"/>
                        <a:t>HubSpot Marketing Hub, Mailchimp</a:t>
                      </a:r>
                      <a:endParaRPr/>
                    </a:p>
                  </a:txBody>
                  <a:tcPr marT="91425" marB="91425" marR="91425" marL="91425">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6" name="Shape 216"/>
        <p:cNvGrpSpPr/>
        <p:nvPr/>
      </p:nvGrpSpPr>
      <p:grpSpPr>
        <a:xfrm>
          <a:off x="0" y="0"/>
          <a:ext cx="0" cy="0"/>
          <a:chOff x="0" y="0"/>
          <a:chExt cx="0" cy="0"/>
        </a:xfrm>
      </p:grpSpPr>
      <p:sp>
        <p:nvSpPr>
          <p:cNvPr id="217" name="Google Shape;217;g24fa24adeb2_0_30"/>
          <p:cNvSpPr txBox="1"/>
          <p:nvPr>
            <p:ph idx="1" type="body"/>
          </p:nvPr>
        </p:nvSpPr>
        <p:spPr>
          <a:xfrm>
            <a:off x="7868313" y="1786359"/>
            <a:ext cx="3133800" cy="941400"/>
          </a:xfrm>
          <a:prstGeom prst="rect">
            <a:avLst/>
          </a:prstGeom>
          <a:solidFill>
            <a:srgbClr val="1B193E"/>
          </a:solidFill>
          <a:ln>
            <a:noFill/>
          </a:ln>
        </p:spPr>
        <p:txBody>
          <a:bodyPr anchorCtr="0" anchor="b" bIns="45700" lIns="91425" spcFirstLastPara="1" rIns="91425" wrap="square" tIns="45700">
            <a:noAutofit/>
          </a:bodyPr>
          <a:lstStyle/>
          <a:p>
            <a:pPr indent="0" lvl="0" marL="0" rtl="0" algn="l">
              <a:spcBef>
                <a:spcPts val="0"/>
              </a:spcBef>
              <a:spcAft>
                <a:spcPts val="0"/>
              </a:spcAft>
              <a:buClr>
                <a:srgbClr val="F5F5F5"/>
              </a:buClr>
              <a:buSzPts val="2200"/>
              <a:buNone/>
            </a:pPr>
            <a:r>
              <a:rPr lang="es-ES"/>
              <a:t>3. Digital Tools for business planning</a:t>
            </a:r>
            <a:endParaRPr/>
          </a:p>
          <a:p>
            <a:pPr indent="0" lvl="0" marL="0" rtl="0" algn="r">
              <a:lnSpc>
                <a:spcPct val="90000"/>
              </a:lnSpc>
              <a:spcBef>
                <a:spcPts val="0"/>
              </a:spcBef>
              <a:spcAft>
                <a:spcPts val="0"/>
              </a:spcAft>
              <a:buClr>
                <a:srgbClr val="F5F5F5"/>
              </a:buClr>
              <a:buSzPts val="2200"/>
              <a:buNone/>
            </a:pPr>
            <a:r>
              <a:rPr lang="es-ES"/>
              <a:t> </a:t>
            </a:r>
            <a:endParaRPr/>
          </a:p>
        </p:txBody>
      </p:sp>
      <p:sp>
        <p:nvSpPr>
          <p:cNvPr id="218" name="Google Shape;218;g24fa24adeb2_0_30"/>
          <p:cNvSpPr txBox="1"/>
          <p:nvPr>
            <p:ph idx="2" type="body"/>
          </p:nvPr>
        </p:nvSpPr>
        <p:spPr>
          <a:xfrm>
            <a:off x="7867608" y="2917826"/>
            <a:ext cx="3135300" cy="2568600"/>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Clr>
                <a:srgbClr val="F5F5F5"/>
              </a:buClr>
              <a:buSzPts val="2000"/>
              <a:buNone/>
            </a:pPr>
            <a:r>
              <a:rPr lang="es-ES"/>
              <a:t> 3.2. Digital tools to communicate and collaborate  </a:t>
            </a:r>
            <a:endParaRPr/>
          </a:p>
          <a:p>
            <a:pPr indent="0" lvl="0" marL="0" rtl="0" algn="r">
              <a:lnSpc>
                <a:spcPct val="90000"/>
              </a:lnSpc>
              <a:spcBef>
                <a:spcPts val="1000"/>
              </a:spcBef>
              <a:spcAft>
                <a:spcPts val="0"/>
              </a:spcAft>
              <a:buClr>
                <a:srgbClr val="F5F5F5"/>
              </a:buClr>
              <a:buSzPts val="2000"/>
              <a:buNone/>
            </a:pPr>
            <a:r>
              <a:t/>
            </a:r>
            <a:endParaRPr/>
          </a:p>
        </p:txBody>
      </p:sp>
      <p:sp>
        <p:nvSpPr>
          <p:cNvPr id="219" name="Google Shape;219;g24fa24adeb2_0_30"/>
          <p:cNvSpPr txBox="1"/>
          <p:nvPr>
            <p:ph idx="3" type="body"/>
          </p:nvPr>
        </p:nvSpPr>
        <p:spPr>
          <a:xfrm>
            <a:off x="916846" y="457201"/>
            <a:ext cx="6172200" cy="54039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None/>
            </a:pPr>
            <a:r>
              <a:rPr b="1" lang="es-ES" sz="1300"/>
              <a:t>Effective communication and collaboration </a:t>
            </a:r>
            <a:r>
              <a:rPr lang="es-ES" sz="1300"/>
              <a:t>are essential for businesses and teams to work efficiently, especially in today's digital age. Here are some : </a:t>
            </a:r>
            <a:endParaRPr sz="1300"/>
          </a:p>
          <a:p>
            <a:pPr indent="0" lvl="0" marL="0" rtl="0" algn="l">
              <a:lnSpc>
                <a:spcPct val="90000"/>
              </a:lnSpc>
              <a:spcBef>
                <a:spcPts val="0"/>
              </a:spcBef>
              <a:spcAft>
                <a:spcPts val="0"/>
              </a:spcAft>
              <a:buNone/>
            </a:pPr>
            <a:r>
              <a:t/>
            </a:r>
            <a:endParaRPr sz="1300"/>
          </a:p>
          <a:p>
            <a:pPr indent="0" lvl="0" marL="0" rtl="0" algn="l">
              <a:lnSpc>
                <a:spcPct val="100000"/>
              </a:lnSpc>
              <a:spcBef>
                <a:spcPts val="0"/>
              </a:spcBef>
              <a:spcAft>
                <a:spcPts val="0"/>
              </a:spcAft>
              <a:buNone/>
            </a:pPr>
            <a:r>
              <a:rPr b="1" lang="es-ES" sz="1300">
                <a:solidFill>
                  <a:srgbClr val="1B193E"/>
                </a:solidFill>
              </a:rPr>
              <a:t>1. Slack</a:t>
            </a:r>
            <a:r>
              <a:rPr lang="es-ES" sz="1300">
                <a:solidFill>
                  <a:srgbClr val="1B193E"/>
                </a:solidFill>
              </a:rPr>
              <a:t>: A messaging platform for real-time team communication. It supports channels, direct messages, file sharing, and integrations with various other tools and services.</a:t>
            </a:r>
            <a:endParaRPr sz="1300">
              <a:solidFill>
                <a:srgbClr val="1B193E"/>
              </a:solidFill>
            </a:endParaRPr>
          </a:p>
          <a:p>
            <a:pPr indent="0" lvl="0" marL="0" rtl="0" algn="l">
              <a:lnSpc>
                <a:spcPct val="100000"/>
              </a:lnSpc>
              <a:spcBef>
                <a:spcPts val="0"/>
              </a:spcBef>
              <a:spcAft>
                <a:spcPts val="0"/>
              </a:spcAft>
              <a:buNone/>
            </a:pPr>
            <a:r>
              <a:t/>
            </a:r>
            <a:endParaRPr sz="1300">
              <a:solidFill>
                <a:srgbClr val="1B193E"/>
              </a:solidFill>
            </a:endParaRPr>
          </a:p>
          <a:p>
            <a:pPr indent="0" lvl="0" marL="0" rtl="0" algn="l">
              <a:lnSpc>
                <a:spcPct val="100000"/>
              </a:lnSpc>
              <a:spcBef>
                <a:spcPts val="0"/>
              </a:spcBef>
              <a:spcAft>
                <a:spcPts val="0"/>
              </a:spcAft>
              <a:buNone/>
            </a:pPr>
            <a:r>
              <a:rPr b="1" lang="es-ES" sz="1300">
                <a:solidFill>
                  <a:srgbClr val="1B193E"/>
                </a:solidFill>
              </a:rPr>
              <a:t>2. Microsoft Teams</a:t>
            </a:r>
            <a:r>
              <a:rPr lang="es-ES" sz="1300">
                <a:solidFill>
                  <a:srgbClr val="1B193E"/>
                </a:solidFill>
              </a:rPr>
              <a:t>: Part of the Microsoft 365 suite, Teams offers chat, video conferencing, file sharing, and integration with Microsoft Office apps.</a:t>
            </a:r>
            <a:endParaRPr sz="1300">
              <a:solidFill>
                <a:srgbClr val="1B193E"/>
              </a:solidFill>
            </a:endParaRPr>
          </a:p>
          <a:p>
            <a:pPr indent="0" lvl="0" marL="0" rtl="0" algn="l">
              <a:lnSpc>
                <a:spcPct val="100000"/>
              </a:lnSpc>
              <a:spcBef>
                <a:spcPts val="0"/>
              </a:spcBef>
              <a:spcAft>
                <a:spcPts val="0"/>
              </a:spcAft>
              <a:buNone/>
            </a:pPr>
            <a:r>
              <a:t/>
            </a:r>
            <a:endParaRPr sz="1300">
              <a:solidFill>
                <a:srgbClr val="1B193E"/>
              </a:solidFill>
            </a:endParaRPr>
          </a:p>
          <a:p>
            <a:pPr indent="0" lvl="0" marL="0" rtl="0" algn="l">
              <a:lnSpc>
                <a:spcPct val="100000"/>
              </a:lnSpc>
              <a:spcBef>
                <a:spcPts val="0"/>
              </a:spcBef>
              <a:spcAft>
                <a:spcPts val="0"/>
              </a:spcAft>
              <a:buNone/>
            </a:pPr>
            <a:r>
              <a:rPr b="1" lang="es-ES" sz="1300">
                <a:solidFill>
                  <a:srgbClr val="1B193E"/>
                </a:solidFill>
              </a:rPr>
              <a:t>3. Zoom</a:t>
            </a:r>
            <a:r>
              <a:rPr lang="es-ES" sz="1300">
                <a:solidFill>
                  <a:srgbClr val="1B193E"/>
                </a:solidFill>
              </a:rPr>
              <a:t>: A widely used video conferencing tool for hosting meetings, webinars, and virtual events. It also includes chat and screen-sharing features.</a:t>
            </a:r>
            <a:endParaRPr sz="1300">
              <a:solidFill>
                <a:srgbClr val="1B193E"/>
              </a:solidFill>
            </a:endParaRPr>
          </a:p>
          <a:p>
            <a:pPr indent="0" lvl="0" marL="0" rtl="0" algn="l">
              <a:lnSpc>
                <a:spcPct val="100000"/>
              </a:lnSpc>
              <a:spcBef>
                <a:spcPts val="0"/>
              </a:spcBef>
              <a:spcAft>
                <a:spcPts val="0"/>
              </a:spcAft>
              <a:buNone/>
            </a:pPr>
            <a:r>
              <a:t/>
            </a:r>
            <a:endParaRPr sz="1300">
              <a:solidFill>
                <a:srgbClr val="1B193E"/>
              </a:solidFill>
            </a:endParaRPr>
          </a:p>
          <a:p>
            <a:pPr indent="0" lvl="0" marL="0" rtl="0" algn="l">
              <a:lnSpc>
                <a:spcPct val="100000"/>
              </a:lnSpc>
              <a:spcBef>
                <a:spcPts val="0"/>
              </a:spcBef>
              <a:spcAft>
                <a:spcPts val="0"/>
              </a:spcAft>
              <a:buNone/>
            </a:pPr>
            <a:r>
              <a:rPr b="1" lang="es-ES" sz="1300">
                <a:solidFill>
                  <a:srgbClr val="1B193E"/>
                </a:solidFill>
              </a:rPr>
              <a:t>4. Google Workspace </a:t>
            </a:r>
            <a:r>
              <a:rPr lang="es-ES" sz="1300">
                <a:solidFill>
                  <a:srgbClr val="1B193E"/>
                </a:solidFill>
              </a:rPr>
              <a:t>(formerly G Suite): Google's suite of collaboration and productivity tools, including Gmail, Google Drive, Google Docs, Google Sheets, and Google Meet.</a:t>
            </a:r>
            <a:endParaRPr sz="1300">
              <a:solidFill>
                <a:srgbClr val="1B193E"/>
              </a:solidFill>
            </a:endParaRPr>
          </a:p>
          <a:p>
            <a:pPr indent="0" lvl="0" marL="0" rtl="0" algn="l">
              <a:lnSpc>
                <a:spcPct val="100000"/>
              </a:lnSpc>
              <a:spcBef>
                <a:spcPts val="0"/>
              </a:spcBef>
              <a:spcAft>
                <a:spcPts val="0"/>
              </a:spcAft>
              <a:buNone/>
            </a:pPr>
            <a:r>
              <a:t/>
            </a:r>
            <a:endParaRPr sz="1300">
              <a:solidFill>
                <a:srgbClr val="1B193E"/>
              </a:solidFill>
            </a:endParaRPr>
          </a:p>
          <a:p>
            <a:pPr indent="0" lvl="0" marL="0" rtl="0" algn="l">
              <a:lnSpc>
                <a:spcPct val="100000"/>
              </a:lnSpc>
              <a:spcBef>
                <a:spcPts val="0"/>
              </a:spcBef>
              <a:spcAft>
                <a:spcPts val="0"/>
              </a:spcAft>
              <a:buNone/>
            </a:pPr>
            <a:r>
              <a:rPr b="1" lang="es-ES" sz="1300">
                <a:solidFill>
                  <a:srgbClr val="1B193E"/>
                </a:solidFill>
              </a:rPr>
              <a:t>5. Asana</a:t>
            </a:r>
            <a:r>
              <a:rPr lang="es-ES" sz="1300">
                <a:solidFill>
                  <a:srgbClr val="1B193E"/>
                </a:solidFill>
              </a:rPr>
              <a:t>: A project and task management tool that also includes features for team collaboration and communication, helping teams stay organized.</a:t>
            </a:r>
            <a:endParaRPr sz="1300">
              <a:solidFill>
                <a:srgbClr val="1B193E"/>
              </a:solidFill>
            </a:endParaRPr>
          </a:p>
          <a:p>
            <a:pPr indent="0" lvl="0" marL="0" rtl="0" algn="l">
              <a:lnSpc>
                <a:spcPct val="100000"/>
              </a:lnSpc>
              <a:spcBef>
                <a:spcPts val="0"/>
              </a:spcBef>
              <a:spcAft>
                <a:spcPts val="0"/>
              </a:spcAft>
              <a:buNone/>
            </a:pPr>
            <a:r>
              <a:t/>
            </a:r>
            <a:endParaRPr sz="1300">
              <a:solidFill>
                <a:srgbClr val="1B193E"/>
              </a:solidFill>
            </a:endParaRPr>
          </a:p>
          <a:p>
            <a:pPr indent="0" lvl="0" marL="0" rtl="0" algn="l">
              <a:lnSpc>
                <a:spcPct val="100000"/>
              </a:lnSpc>
              <a:spcBef>
                <a:spcPts val="0"/>
              </a:spcBef>
              <a:spcAft>
                <a:spcPts val="0"/>
              </a:spcAft>
              <a:buNone/>
            </a:pPr>
            <a:r>
              <a:rPr b="1" lang="es-ES" sz="1300">
                <a:solidFill>
                  <a:srgbClr val="1B193E"/>
                </a:solidFill>
              </a:rPr>
              <a:t>6. Trello</a:t>
            </a:r>
            <a:r>
              <a:rPr lang="es-ES" sz="1300">
                <a:solidFill>
                  <a:srgbClr val="1B193E"/>
                </a:solidFill>
              </a:rPr>
              <a:t>: A visual project management tool that uses boards, lists, and cards to help teams manage tasks and projects collaboratively.</a:t>
            </a:r>
            <a:endParaRPr sz="1300">
              <a:solidFill>
                <a:srgbClr val="1B193E"/>
              </a:solidFill>
            </a:endParaRPr>
          </a:p>
          <a:p>
            <a:pPr indent="0" lvl="0" marL="0" rtl="0" algn="l">
              <a:lnSpc>
                <a:spcPct val="100000"/>
              </a:lnSpc>
              <a:spcBef>
                <a:spcPts val="0"/>
              </a:spcBef>
              <a:spcAft>
                <a:spcPts val="0"/>
              </a:spcAft>
              <a:buNone/>
            </a:pPr>
            <a:r>
              <a:t/>
            </a:r>
            <a:endParaRPr sz="1300">
              <a:solidFill>
                <a:srgbClr val="1B193E"/>
              </a:solidFill>
            </a:endParaRPr>
          </a:p>
          <a:p>
            <a:pPr indent="0" lvl="0" marL="0" rtl="0" algn="l">
              <a:lnSpc>
                <a:spcPct val="100000"/>
              </a:lnSpc>
              <a:spcBef>
                <a:spcPts val="0"/>
              </a:spcBef>
              <a:spcAft>
                <a:spcPts val="0"/>
              </a:spcAft>
              <a:buNone/>
            </a:pPr>
            <a:r>
              <a:rPr b="1" lang="es-ES" sz="1300">
                <a:solidFill>
                  <a:srgbClr val="1B193E"/>
                </a:solidFill>
              </a:rPr>
              <a:t>7. Notion</a:t>
            </a:r>
            <a:r>
              <a:rPr lang="es-ES" sz="1300">
                <a:solidFill>
                  <a:srgbClr val="1B193E"/>
                </a:solidFill>
              </a:rPr>
              <a:t>: A versatile workspace tool that combines note-taking, project management, and collaboration features. It allows teams to create wikis, databases, and more.</a:t>
            </a:r>
            <a:endParaRPr sz="1300">
              <a:solidFill>
                <a:srgbClr val="1B193E"/>
              </a:solidFill>
            </a:endParaRPr>
          </a:p>
          <a:p>
            <a:pPr indent="0" lvl="0" marL="0" rtl="0" algn="l">
              <a:lnSpc>
                <a:spcPct val="100000"/>
              </a:lnSpc>
              <a:spcBef>
                <a:spcPts val="0"/>
              </a:spcBef>
              <a:spcAft>
                <a:spcPts val="0"/>
              </a:spcAft>
              <a:buNone/>
            </a:pPr>
            <a:r>
              <a:t/>
            </a:r>
            <a:endParaRPr sz="1300">
              <a:solidFill>
                <a:srgbClr val="1B193E"/>
              </a:solidFill>
            </a:endParaRPr>
          </a:p>
          <a:p>
            <a:pPr indent="0" lvl="0" marL="0" rtl="0" algn="l">
              <a:lnSpc>
                <a:spcPct val="100000"/>
              </a:lnSpc>
              <a:spcBef>
                <a:spcPts val="0"/>
              </a:spcBef>
              <a:spcAft>
                <a:spcPts val="0"/>
              </a:spcAft>
              <a:buNone/>
            </a:pPr>
            <a:r>
              <a:rPr b="1" lang="es-ES" sz="1300">
                <a:solidFill>
                  <a:srgbClr val="1B193E"/>
                </a:solidFill>
              </a:rPr>
              <a:t>8. Basecamp</a:t>
            </a:r>
            <a:r>
              <a:rPr lang="es-ES" sz="1300">
                <a:solidFill>
                  <a:srgbClr val="1B193E"/>
                </a:solidFill>
              </a:rPr>
              <a:t>: A project management and team collaboration tool with features like to-do lists, file sharing, message boards, and scheduling.</a:t>
            </a:r>
            <a:endParaRPr sz="1300">
              <a:solidFill>
                <a:srgbClr val="1B193E"/>
              </a:solidFill>
            </a:endParaRPr>
          </a:p>
          <a:p>
            <a:pPr indent="0" lvl="0" marL="0" rtl="0" algn="l">
              <a:lnSpc>
                <a:spcPct val="90000"/>
              </a:lnSpc>
              <a:spcBef>
                <a:spcPts val="0"/>
              </a:spcBef>
              <a:spcAft>
                <a:spcPts val="0"/>
              </a:spcAft>
              <a:buNone/>
            </a:pPr>
            <a:r>
              <a:t/>
            </a:r>
            <a:endParaRPr/>
          </a:p>
          <a:p>
            <a:pPr indent="0" lvl="0" marL="0" rtl="0" algn="l">
              <a:lnSpc>
                <a:spcPct val="90000"/>
              </a:lnSpc>
              <a:spcBef>
                <a:spcPts val="0"/>
              </a:spcBef>
              <a:spcAft>
                <a:spcPts val="0"/>
              </a:spcAft>
              <a:buNone/>
            </a:pPr>
            <a:r>
              <a:t/>
            </a:r>
            <a:endParaRPr/>
          </a:p>
          <a:p>
            <a:pPr indent="0" lvl="0" marL="0" rtl="0" algn="l">
              <a:lnSpc>
                <a:spcPct val="90000"/>
              </a:lnSpc>
              <a:spcBef>
                <a:spcPts val="0"/>
              </a:spcBef>
              <a:spcAft>
                <a:spcPts val="0"/>
              </a:spcAft>
              <a:buNone/>
            </a:pPr>
            <a:r>
              <a:t/>
            </a:r>
            <a:endParaRPr/>
          </a:p>
          <a:p>
            <a:pPr indent="0" lvl="0" marL="0" rtl="0" algn="l">
              <a:lnSpc>
                <a:spcPct val="90000"/>
              </a:lnSpc>
              <a:spcBef>
                <a:spcPts val="0"/>
              </a:spcBef>
              <a:spcAft>
                <a:spcPts val="0"/>
              </a:spcAft>
              <a:buNone/>
            </a:pPr>
            <a:r>
              <a:t/>
            </a:r>
            <a:endParaRPr/>
          </a:p>
          <a:p>
            <a:pPr indent="0" lvl="0" marL="0" rtl="0" algn="l">
              <a:lnSpc>
                <a:spcPct val="90000"/>
              </a:lnSpc>
              <a:spcBef>
                <a:spcPts val="0"/>
              </a:spcBef>
              <a:spcAft>
                <a:spcPts val="0"/>
              </a:spcAft>
              <a:buClr>
                <a:srgbClr val="1B193E"/>
              </a:buClr>
              <a:buSzPts val="2400"/>
              <a:buNone/>
            </a:pPr>
            <a:r>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3" name="Shape 223"/>
        <p:cNvGrpSpPr/>
        <p:nvPr/>
      </p:nvGrpSpPr>
      <p:grpSpPr>
        <a:xfrm>
          <a:off x="0" y="0"/>
          <a:ext cx="0" cy="0"/>
          <a:chOff x="0" y="0"/>
          <a:chExt cx="0" cy="0"/>
        </a:xfrm>
      </p:grpSpPr>
      <p:sp>
        <p:nvSpPr>
          <p:cNvPr id="224" name="Google Shape;224;g2908720cbad_0_86"/>
          <p:cNvSpPr txBox="1"/>
          <p:nvPr>
            <p:ph idx="1" type="body"/>
          </p:nvPr>
        </p:nvSpPr>
        <p:spPr>
          <a:xfrm>
            <a:off x="7868313" y="1786359"/>
            <a:ext cx="3133800" cy="941400"/>
          </a:xfrm>
          <a:prstGeom prst="rect">
            <a:avLst/>
          </a:prstGeom>
          <a:solidFill>
            <a:srgbClr val="1B193E"/>
          </a:solidFill>
          <a:ln>
            <a:noFill/>
          </a:ln>
        </p:spPr>
        <p:txBody>
          <a:bodyPr anchorCtr="0" anchor="b" bIns="45700" lIns="91425" spcFirstLastPara="1" rIns="91425" wrap="square" tIns="45700">
            <a:noAutofit/>
          </a:bodyPr>
          <a:lstStyle/>
          <a:p>
            <a:pPr indent="0" lvl="0" marL="0" rtl="0" algn="l">
              <a:spcBef>
                <a:spcPts val="0"/>
              </a:spcBef>
              <a:spcAft>
                <a:spcPts val="0"/>
              </a:spcAft>
              <a:buClr>
                <a:srgbClr val="F5F5F5"/>
              </a:buClr>
              <a:buSzPts val="2200"/>
              <a:buNone/>
            </a:pPr>
            <a:r>
              <a:rPr lang="es-ES"/>
              <a:t>3. Digital Tools for business planning</a:t>
            </a:r>
            <a:endParaRPr/>
          </a:p>
          <a:p>
            <a:pPr indent="0" lvl="0" marL="0" rtl="0" algn="r">
              <a:lnSpc>
                <a:spcPct val="90000"/>
              </a:lnSpc>
              <a:spcBef>
                <a:spcPts val="0"/>
              </a:spcBef>
              <a:spcAft>
                <a:spcPts val="0"/>
              </a:spcAft>
              <a:buClr>
                <a:srgbClr val="F5F5F5"/>
              </a:buClr>
              <a:buSzPts val="2200"/>
              <a:buNone/>
            </a:pPr>
            <a:r>
              <a:rPr lang="es-ES"/>
              <a:t> </a:t>
            </a:r>
            <a:endParaRPr/>
          </a:p>
        </p:txBody>
      </p:sp>
      <p:sp>
        <p:nvSpPr>
          <p:cNvPr id="225" name="Google Shape;225;g2908720cbad_0_86"/>
          <p:cNvSpPr txBox="1"/>
          <p:nvPr>
            <p:ph idx="2" type="body"/>
          </p:nvPr>
        </p:nvSpPr>
        <p:spPr>
          <a:xfrm>
            <a:off x="7867608" y="2917826"/>
            <a:ext cx="3135300" cy="2568600"/>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Clr>
                <a:srgbClr val="F5F5F5"/>
              </a:buClr>
              <a:buSzPts val="2000"/>
              <a:buNone/>
            </a:pPr>
            <a:r>
              <a:rPr lang="es-ES"/>
              <a:t> 3.2. Digital tools to communicate and collaborate  </a:t>
            </a:r>
            <a:endParaRPr/>
          </a:p>
          <a:p>
            <a:pPr indent="0" lvl="0" marL="0" rtl="0" algn="r">
              <a:lnSpc>
                <a:spcPct val="90000"/>
              </a:lnSpc>
              <a:spcBef>
                <a:spcPts val="1000"/>
              </a:spcBef>
              <a:spcAft>
                <a:spcPts val="0"/>
              </a:spcAft>
              <a:buClr>
                <a:srgbClr val="F5F5F5"/>
              </a:buClr>
              <a:buSzPts val="2000"/>
              <a:buNone/>
            </a:pPr>
            <a:r>
              <a:t/>
            </a:r>
            <a:endParaRPr/>
          </a:p>
        </p:txBody>
      </p:sp>
      <p:sp>
        <p:nvSpPr>
          <p:cNvPr id="226" name="Google Shape;226;g2908720cbad_0_86"/>
          <p:cNvSpPr txBox="1"/>
          <p:nvPr>
            <p:ph idx="3" type="body"/>
          </p:nvPr>
        </p:nvSpPr>
        <p:spPr>
          <a:xfrm>
            <a:off x="916846" y="457201"/>
            <a:ext cx="6172200" cy="54039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None/>
            </a:pPr>
            <a:r>
              <a:rPr b="1" lang="es-ES" sz="1200">
                <a:solidFill>
                  <a:srgbClr val="1B193E"/>
                </a:solidFill>
              </a:rPr>
              <a:t>9. Miro</a:t>
            </a:r>
            <a:r>
              <a:rPr lang="es-ES" sz="1200">
                <a:solidFill>
                  <a:srgbClr val="1B193E"/>
                </a:solidFill>
              </a:rPr>
              <a:t>: An online collaborative whiteboard platform for brainstorming, visualising ideas, and working on diagrams and charts.</a:t>
            </a:r>
            <a:endParaRPr sz="1200">
              <a:solidFill>
                <a:srgbClr val="1B193E"/>
              </a:solidFill>
            </a:endParaRPr>
          </a:p>
          <a:p>
            <a:pPr indent="0" lvl="0" marL="0" rtl="0" algn="l">
              <a:lnSpc>
                <a:spcPct val="100000"/>
              </a:lnSpc>
              <a:spcBef>
                <a:spcPts val="0"/>
              </a:spcBef>
              <a:spcAft>
                <a:spcPts val="0"/>
              </a:spcAft>
              <a:buNone/>
            </a:pPr>
            <a:r>
              <a:t/>
            </a:r>
            <a:endParaRPr sz="1200">
              <a:solidFill>
                <a:srgbClr val="1B193E"/>
              </a:solidFill>
            </a:endParaRPr>
          </a:p>
          <a:p>
            <a:pPr indent="0" lvl="0" marL="0" rtl="0" algn="l">
              <a:lnSpc>
                <a:spcPct val="100000"/>
              </a:lnSpc>
              <a:spcBef>
                <a:spcPts val="0"/>
              </a:spcBef>
              <a:spcAft>
                <a:spcPts val="0"/>
              </a:spcAft>
              <a:buNone/>
            </a:pPr>
            <a:r>
              <a:rPr b="1" lang="es-ES" sz="1200">
                <a:solidFill>
                  <a:srgbClr val="1B193E"/>
                </a:solidFill>
              </a:rPr>
              <a:t>10. Jira</a:t>
            </a:r>
            <a:r>
              <a:rPr lang="es-ES" sz="1200">
                <a:solidFill>
                  <a:srgbClr val="1B193E"/>
                </a:solidFill>
              </a:rPr>
              <a:t>: A project management and issue tracking tool designed for software development teams. It helps manage tasks, track issues, and collaborate on projects.</a:t>
            </a:r>
            <a:endParaRPr sz="1200">
              <a:solidFill>
                <a:srgbClr val="1B193E"/>
              </a:solidFill>
            </a:endParaRPr>
          </a:p>
          <a:p>
            <a:pPr indent="0" lvl="0" marL="0" rtl="0" algn="l">
              <a:lnSpc>
                <a:spcPct val="100000"/>
              </a:lnSpc>
              <a:spcBef>
                <a:spcPts val="0"/>
              </a:spcBef>
              <a:spcAft>
                <a:spcPts val="0"/>
              </a:spcAft>
              <a:buNone/>
            </a:pPr>
            <a:r>
              <a:t/>
            </a:r>
            <a:endParaRPr sz="1200">
              <a:solidFill>
                <a:srgbClr val="1B193E"/>
              </a:solidFill>
            </a:endParaRPr>
          </a:p>
          <a:p>
            <a:pPr indent="0" lvl="0" marL="0" rtl="0" algn="l">
              <a:lnSpc>
                <a:spcPct val="100000"/>
              </a:lnSpc>
              <a:spcBef>
                <a:spcPts val="0"/>
              </a:spcBef>
              <a:spcAft>
                <a:spcPts val="0"/>
              </a:spcAft>
              <a:buNone/>
            </a:pPr>
            <a:r>
              <a:rPr b="1" lang="es-ES" sz="1200">
                <a:solidFill>
                  <a:srgbClr val="1B193E"/>
                </a:solidFill>
              </a:rPr>
              <a:t>11. Monday.com</a:t>
            </a:r>
            <a:r>
              <a:rPr lang="es-ES" sz="1200">
                <a:solidFill>
                  <a:srgbClr val="1B193E"/>
                </a:solidFill>
              </a:rPr>
              <a:t>: A work operating system that offers features for project and workflow management, task tracking, and team collaboration.</a:t>
            </a:r>
            <a:endParaRPr sz="1200">
              <a:solidFill>
                <a:srgbClr val="1B193E"/>
              </a:solidFill>
            </a:endParaRPr>
          </a:p>
          <a:p>
            <a:pPr indent="0" lvl="0" marL="0" rtl="0" algn="l">
              <a:lnSpc>
                <a:spcPct val="100000"/>
              </a:lnSpc>
              <a:spcBef>
                <a:spcPts val="0"/>
              </a:spcBef>
              <a:spcAft>
                <a:spcPts val="0"/>
              </a:spcAft>
              <a:buNone/>
            </a:pPr>
            <a:r>
              <a:rPr b="1" lang="es-ES" sz="1200">
                <a:solidFill>
                  <a:srgbClr val="1B193E"/>
                </a:solidFill>
              </a:rPr>
              <a:t>12. Dropbox</a:t>
            </a:r>
            <a:r>
              <a:rPr lang="es-ES" sz="1200">
                <a:solidFill>
                  <a:srgbClr val="1B193E"/>
                </a:solidFill>
              </a:rPr>
              <a:t>: A cloud-based file storage and sharing platform that enables teams to collaborate on documents and share files securely.</a:t>
            </a:r>
            <a:endParaRPr sz="1200">
              <a:solidFill>
                <a:srgbClr val="1B193E"/>
              </a:solidFill>
            </a:endParaRPr>
          </a:p>
          <a:p>
            <a:pPr indent="0" lvl="0" marL="0" rtl="0" algn="l">
              <a:lnSpc>
                <a:spcPct val="100000"/>
              </a:lnSpc>
              <a:spcBef>
                <a:spcPts val="0"/>
              </a:spcBef>
              <a:spcAft>
                <a:spcPts val="0"/>
              </a:spcAft>
              <a:buNone/>
            </a:pPr>
            <a:r>
              <a:t/>
            </a:r>
            <a:endParaRPr sz="1200">
              <a:solidFill>
                <a:srgbClr val="1B193E"/>
              </a:solidFill>
            </a:endParaRPr>
          </a:p>
          <a:p>
            <a:pPr indent="0" lvl="0" marL="0" rtl="0" algn="l">
              <a:lnSpc>
                <a:spcPct val="100000"/>
              </a:lnSpc>
              <a:spcBef>
                <a:spcPts val="0"/>
              </a:spcBef>
              <a:spcAft>
                <a:spcPts val="0"/>
              </a:spcAft>
              <a:buNone/>
            </a:pPr>
            <a:r>
              <a:rPr b="1" lang="es-ES" sz="1200">
                <a:solidFill>
                  <a:srgbClr val="1B193E"/>
                </a:solidFill>
              </a:rPr>
              <a:t>13. Confluence</a:t>
            </a:r>
            <a:r>
              <a:rPr lang="es-ES" sz="1200">
                <a:solidFill>
                  <a:srgbClr val="1B193E"/>
                </a:solidFill>
              </a:rPr>
              <a:t>: A collaboration tool from Atlassian, it's designed for creating, sharing, and collaborating on documentation, project plans, and knowledge bases.</a:t>
            </a:r>
            <a:endParaRPr sz="1200">
              <a:solidFill>
                <a:srgbClr val="1B193E"/>
              </a:solidFill>
            </a:endParaRPr>
          </a:p>
          <a:p>
            <a:pPr indent="0" lvl="0" marL="0" rtl="0" algn="l">
              <a:lnSpc>
                <a:spcPct val="100000"/>
              </a:lnSpc>
              <a:spcBef>
                <a:spcPts val="0"/>
              </a:spcBef>
              <a:spcAft>
                <a:spcPts val="0"/>
              </a:spcAft>
              <a:buNone/>
            </a:pPr>
            <a:r>
              <a:t/>
            </a:r>
            <a:endParaRPr sz="1200">
              <a:solidFill>
                <a:srgbClr val="1B193E"/>
              </a:solidFill>
            </a:endParaRPr>
          </a:p>
          <a:p>
            <a:pPr indent="0" lvl="0" marL="0" rtl="0" algn="l">
              <a:lnSpc>
                <a:spcPct val="100000"/>
              </a:lnSpc>
              <a:spcBef>
                <a:spcPts val="0"/>
              </a:spcBef>
              <a:spcAft>
                <a:spcPts val="0"/>
              </a:spcAft>
              <a:buNone/>
            </a:pPr>
            <a:r>
              <a:rPr b="1" lang="es-ES" sz="1200">
                <a:solidFill>
                  <a:srgbClr val="1B193E"/>
                </a:solidFill>
              </a:rPr>
              <a:t>14. Yammer</a:t>
            </a:r>
            <a:r>
              <a:rPr lang="es-ES" sz="1200">
                <a:solidFill>
                  <a:srgbClr val="1B193E"/>
                </a:solidFill>
              </a:rPr>
              <a:t>: A corporate social network that allows employees to communicate, collaborate, and share information within an organization.</a:t>
            </a:r>
            <a:endParaRPr sz="1200">
              <a:solidFill>
                <a:srgbClr val="1B193E"/>
              </a:solidFill>
            </a:endParaRPr>
          </a:p>
          <a:p>
            <a:pPr indent="0" lvl="0" marL="0" rtl="0" algn="l">
              <a:lnSpc>
                <a:spcPct val="100000"/>
              </a:lnSpc>
              <a:spcBef>
                <a:spcPts val="0"/>
              </a:spcBef>
              <a:spcAft>
                <a:spcPts val="0"/>
              </a:spcAft>
              <a:buNone/>
            </a:pPr>
            <a:r>
              <a:t/>
            </a:r>
            <a:endParaRPr sz="1200">
              <a:solidFill>
                <a:srgbClr val="1B193E"/>
              </a:solidFill>
            </a:endParaRPr>
          </a:p>
          <a:p>
            <a:pPr indent="0" lvl="0" marL="0" rtl="0" algn="l">
              <a:lnSpc>
                <a:spcPct val="100000"/>
              </a:lnSpc>
              <a:spcBef>
                <a:spcPts val="0"/>
              </a:spcBef>
              <a:spcAft>
                <a:spcPts val="0"/>
              </a:spcAft>
              <a:buNone/>
            </a:pPr>
            <a:r>
              <a:rPr b="1" lang="es-ES" sz="1200">
                <a:solidFill>
                  <a:srgbClr val="1B193E"/>
                </a:solidFill>
              </a:rPr>
              <a:t>15. Mattermost</a:t>
            </a:r>
            <a:r>
              <a:rPr lang="es-ES" sz="1200">
                <a:solidFill>
                  <a:srgbClr val="1B193E"/>
                </a:solidFill>
              </a:rPr>
              <a:t>: An open-source team messaging platform that offers secure, self-hosted messaging for teams and organizations.</a:t>
            </a:r>
            <a:endParaRPr sz="1200">
              <a:solidFill>
                <a:srgbClr val="1B193E"/>
              </a:solidFill>
            </a:endParaRPr>
          </a:p>
          <a:p>
            <a:pPr indent="0" lvl="0" marL="0" rtl="0" algn="l">
              <a:lnSpc>
                <a:spcPct val="100000"/>
              </a:lnSpc>
              <a:spcBef>
                <a:spcPts val="0"/>
              </a:spcBef>
              <a:spcAft>
                <a:spcPts val="0"/>
              </a:spcAft>
              <a:buNone/>
            </a:pPr>
            <a:r>
              <a:t/>
            </a:r>
            <a:endParaRPr sz="1200">
              <a:solidFill>
                <a:srgbClr val="1B193E"/>
              </a:solidFill>
            </a:endParaRPr>
          </a:p>
          <a:p>
            <a:pPr indent="0" lvl="0" marL="0" rtl="0" algn="l">
              <a:lnSpc>
                <a:spcPct val="100000"/>
              </a:lnSpc>
              <a:spcBef>
                <a:spcPts val="0"/>
              </a:spcBef>
              <a:spcAft>
                <a:spcPts val="0"/>
              </a:spcAft>
              <a:buNone/>
            </a:pPr>
            <a:r>
              <a:rPr b="1" lang="es-ES" sz="1200">
                <a:solidFill>
                  <a:srgbClr val="1B193E"/>
                </a:solidFill>
              </a:rPr>
              <a:t>16. Discord</a:t>
            </a:r>
            <a:r>
              <a:rPr lang="es-ES" sz="1200">
                <a:solidFill>
                  <a:srgbClr val="1B193E"/>
                </a:solidFill>
              </a:rPr>
              <a:t>: Originally designed for gamers, Discord is now used for team communication and collaboration with voice, video, and text chat features.</a:t>
            </a:r>
            <a:endParaRPr sz="1200">
              <a:solidFill>
                <a:srgbClr val="1B193E"/>
              </a:solidFill>
            </a:endParaRPr>
          </a:p>
          <a:p>
            <a:pPr indent="0" lvl="0" marL="0" rtl="0" algn="l">
              <a:lnSpc>
                <a:spcPct val="100000"/>
              </a:lnSpc>
              <a:spcBef>
                <a:spcPts val="0"/>
              </a:spcBef>
              <a:spcAft>
                <a:spcPts val="0"/>
              </a:spcAft>
              <a:buNone/>
            </a:pPr>
            <a:r>
              <a:t/>
            </a:r>
            <a:endParaRPr sz="1200">
              <a:solidFill>
                <a:srgbClr val="1B193E"/>
              </a:solidFill>
            </a:endParaRPr>
          </a:p>
          <a:p>
            <a:pPr indent="0" lvl="0" marL="0" rtl="0" algn="l">
              <a:lnSpc>
                <a:spcPct val="100000"/>
              </a:lnSpc>
              <a:spcBef>
                <a:spcPts val="0"/>
              </a:spcBef>
              <a:spcAft>
                <a:spcPts val="0"/>
              </a:spcAft>
              <a:buNone/>
            </a:pPr>
            <a:r>
              <a:rPr b="1" lang="es-ES" sz="1200">
                <a:solidFill>
                  <a:srgbClr val="1B193E"/>
                </a:solidFill>
              </a:rPr>
              <a:t>17. Slack alternatives</a:t>
            </a:r>
            <a:r>
              <a:rPr lang="es-ES" sz="1200">
                <a:solidFill>
                  <a:srgbClr val="1B193E"/>
                </a:solidFill>
              </a:rPr>
              <a:t>: There are several alternative team messaging apps like Mattermost, Rocket.Chat, and Riot.im that offer self-hosted and open-source options for team communication.</a:t>
            </a:r>
            <a:endParaRPr sz="1200">
              <a:solidFill>
                <a:srgbClr val="1B193E"/>
              </a:solidFill>
            </a:endParaRPr>
          </a:p>
          <a:p>
            <a:pPr indent="0" lvl="0" marL="0" rtl="0" algn="l">
              <a:lnSpc>
                <a:spcPct val="100000"/>
              </a:lnSpc>
              <a:spcBef>
                <a:spcPts val="0"/>
              </a:spcBef>
              <a:spcAft>
                <a:spcPts val="0"/>
              </a:spcAft>
              <a:buNone/>
            </a:pPr>
            <a:r>
              <a:t/>
            </a:r>
            <a:endParaRPr sz="1200">
              <a:solidFill>
                <a:srgbClr val="1B193E"/>
              </a:solidFill>
            </a:endParaRPr>
          </a:p>
          <a:p>
            <a:pPr indent="0" lvl="0" marL="0" rtl="0" algn="l">
              <a:lnSpc>
                <a:spcPct val="100000"/>
              </a:lnSpc>
              <a:spcBef>
                <a:spcPts val="0"/>
              </a:spcBef>
              <a:spcAft>
                <a:spcPts val="0"/>
              </a:spcAft>
              <a:buNone/>
            </a:pPr>
            <a:r>
              <a:rPr b="1" lang="es-ES" sz="1200">
                <a:solidFill>
                  <a:srgbClr val="1B193E"/>
                </a:solidFill>
              </a:rPr>
              <a:t>18. Skype for Business</a:t>
            </a:r>
            <a:r>
              <a:rPr lang="es-ES" sz="1200">
                <a:solidFill>
                  <a:srgbClr val="1B193E"/>
                </a:solidFill>
              </a:rPr>
              <a:t> (now part of Microsoft Teams): A communication tool with instant messaging, voice, and video conferencing capabilities, primarily for business use.</a:t>
            </a:r>
            <a:endParaRPr>
              <a:solidFill>
                <a:schemeClr val="dk1"/>
              </a:solidFill>
            </a:endParaRPr>
          </a:p>
          <a:p>
            <a:pPr indent="0" lvl="0" marL="0" rtl="0" algn="l">
              <a:lnSpc>
                <a:spcPct val="90000"/>
              </a:lnSpc>
              <a:spcBef>
                <a:spcPts val="0"/>
              </a:spcBef>
              <a:spcAft>
                <a:spcPts val="0"/>
              </a:spcAft>
              <a:buClr>
                <a:srgbClr val="1B193E"/>
              </a:buClr>
              <a:buSzPts val="2400"/>
              <a:buNone/>
            </a:pPr>
            <a:r>
              <a:t/>
            </a:r>
            <a:endParaRPr b="1" sz="130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0" name="Shape 230"/>
        <p:cNvGrpSpPr/>
        <p:nvPr/>
      </p:nvGrpSpPr>
      <p:grpSpPr>
        <a:xfrm>
          <a:off x="0" y="0"/>
          <a:ext cx="0" cy="0"/>
          <a:chOff x="0" y="0"/>
          <a:chExt cx="0" cy="0"/>
        </a:xfrm>
      </p:grpSpPr>
      <p:sp>
        <p:nvSpPr>
          <p:cNvPr id="231" name="Google Shape;231;g24fa24adeb2_0_36"/>
          <p:cNvSpPr txBox="1"/>
          <p:nvPr>
            <p:ph idx="1" type="body"/>
          </p:nvPr>
        </p:nvSpPr>
        <p:spPr>
          <a:xfrm>
            <a:off x="1239000" y="2093674"/>
            <a:ext cx="3133800" cy="1022100"/>
          </a:xfrm>
          <a:prstGeom prst="rect">
            <a:avLst/>
          </a:prstGeom>
          <a:solidFill>
            <a:srgbClr val="1B193E"/>
          </a:solid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rgbClr val="F5F5F5"/>
              </a:buClr>
              <a:buSzPts val="2200"/>
              <a:buNone/>
            </a:pPr>
            <a:r>
              <a:t/>
            </a:r>
            <a:endParaRPr/>
          </a:p>
          <a:p>
            <a:pPr indent="0" lvl="0" marL="0" rtl="0" algn="l">
              <a:lnSpc>
                <a:spcPct val="90000"/>
              </a:lnSpc>
              <a:spcBef>
                <a:spcPts val="0"/>
              </a:spcBef>
              <a:spcAft>
                <a:spcPts val="0"/>
              </a:spcAft>
              <a:buClr>
                <a:srgbClr val="F5F5F5"/>
              </a:buClr>
              <a:buSzPts val="2200"/>
              <a:buNone/>
            </a:pPr>
            <a:r>
              <a:rPr lang="es-ES"/>
              <a:t>3. Digital Tools for business planning</a:t>
            </a:r>
            <a:endParaRPr/>
          </a:p>
          <a:p>
            <a:pPr indent="0" lvl="0" marL="0" rtl="0" algn="l">
              <a:lnSpc>
                <a:spcPct val="90000"/>
              </a:lnSpc>
              <a:spcBef>
                <a:spcPts val="0"/>
              </a:spcBef>
              <a:spcAft>
                <a:spcPts val="0"/>
              </a:spcAft>
              <a:buNone/>
            </a:pPr>
            <a:r>
              <a:t/>
            </a:r>
            <a:endParaRPr/>
          </a:p>
          <a:p>
            <a:pPr indent="0" lvl="0" marL="0" rtl="0" algn="l">
              <a:lnSpc>
                <a:spcPct val="90000"/>
              </a:lnSpc>
              <a:spcBef>
                <a:spcPts val="0"/>
              </a:spcBef>
              <a:spcAft>
                <a:spcPts val="0"/>
              </a:spcAft>
              <a:buClr>
                <a:srgbClr val="F5F5F5"/>
              </a:buClr>
              <a:buSzPts val="2200"/>
              <a:buNone/>
            </a:pPr>
            <a:r>
              <a:t/>
            </a:r>
            <a:endParaRPr/>
          </a:p>
        </p:txBody>
      </p:sp>
      <p:sp>
        <p:nvSpPr>
          <p:cNvPr id="232" name="Google Shape;232;g24fa24adeb2_0_36"/>
          <p:cNvSpPr txBox="1"/>
          <p:nvPr>
            <p:ph idx="2" type="body"/>
          </p:nvPr>
        </p:nvSpPr>
        <p:spPr>
          <a:xfrm>
            <a:off x="1238250" y="2917825"/>
            <a:ext cx="3135300" cy="25686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rgbClr val="F5F5F5"/>
              </a:buClr>
              <a:buSzPts val="2000"/>
              <a:buNone/>
            </a:pPr>
            <a:r>
              <a:rPr lang="es-ES"/>
              <a:t>3.3 Digital tools to brainstorm, creative thinking &amp; innovate </a:t>
            </a:r>
            <a:r>
              <a:rPr lang="es-ES"/>
              <a:t> </a:t>
            </a:r>
            <a:endParaRPr/>
          </a:p>
        </p:txBody>
      </p:sp>
      <p:sp>
        <p:nvSpPr>
          <p:cNvPr id="233" name="Google Shape;233;g24fa24adeb2_0_36"/>
          <p:cNvSpPr txBox="1"/>
          <p:nvPr>
            <p:ph idx="3" type="body"/>
          </p:nvPr>
        </p:nvSpPr>
        <p:spPr>
          <a:xfrm>
            <a:off x="5183188" y="457201"/>
            <a:ext cx="6172200" cy="54039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None/>
            </a:pPr>
            <a:r>
              <a:rPr lang="es-ES" sz="1200">
                <a:solidFill>
                  <a:srgbClr val="1B193E"/>
                </a:solidFill>
              </a:rPr>
              <a:t>Digital tools are crucial to keep innovation and ideas flowing within a team  to brainstorm, creative thinking &amp; innovate. Here are a list of tools useful for this task : </a:t>
            </a:r>
            <a:endParaRPr sz="1200">
              <a:solidFill>
                <a:srgbClr val="1B193E"/>
              </a:solidFill>
            </a:endParaRPr>
          </a:p>
          <a:p>
            <a:pPr indent="0" lvl="0" marL="0" rtl="0" algn="l">
              <a:lnSpc>
                <a:spcPct val="100000"/>
              </a:lnSpc>
              <a:spcBef>
                <a:spcPts val="0"/>
              </a:spcBef>
              <a:spcAft>
                <a:spcPts val="0"/>
              </a:spcAft>
              <a:buNone/>
            </a:pPr>
            <a:r>
              <a:t/>
            </a:r>
            <a:endParaRPr sz="1200">
              <a:solidFill>
                <a:srgbClr val="1B193E"/>
              </a:solidFill>
            </a:endParaRPr>
          </a:p>
          <a:p>
            <a:pPr indent="0" lvl="0" marL="0" rtl="0" algn="l">
              <a:lnSpc>
                <a:spcPct val="100000"/>
              </a:lnSpc>
              <a:spcBef>
                <a:spcPts val="0"/>
              </a:spcBef>
              <a:spcAft>
                <a:spcPts val="0"/>
              </a:spcAft>
              <a:buNone/>
            </a:pPr>
            <a:r>
              <a:rPr b="1" lang="es-ES" sz="1200">
                <a:solidFill>
                  <a:srgbClr val="1B193E"/>
                </a:solidFill>
              </a:rPr>
              <a:t>MindMeister:</a:t>
            </a:r>
            <a:r>
              <a:rPr lang="es-ES" sz="1200">
                <a:solidFill>
                  <a:srgbClr val="1B193E"/>
                </a:solidFill>
              </a:rPr>
              <a:t> A popular online mind mapping tool that allows for collaborative brainstorming. You can create and organize ideas visually, add notes, and share your mind maps with others in real-time.</a:t>
            </a:r>
            <a:endParaRPr sz="1200">
              <a:solidFill>
                <a:srgbClr val="1B193E"/>
              </a:solidFill>
            </a:endParaRPr>
          </a:p>
          <a:p>
            <a:pPr indent="0" lvl="0" marL="0" rtl="0" algn="l">
              <a:lnSpc>
                <a:spcPct val="100000"/>
              </a:lnSpc>
              <a:spcBef>
                <a:spcPts val="0"/>
              </a:spcBef>
              <a:spcAft>
                <a:spcPts val="0"/>
              </a:spcAft>
              <a:buNone/>
            </a:pPr>
            <a:r>
              <a:t/>
            </a:r>
            <a:endParaRPr sz="1200">
              <a:solidFill>
                <a:srgbClr val="1B193E"/>
              </a:solidFill>
            </a:endParaRPr>
          </a:p>
          <a:p>
            <a:pPr indent="0" lvl="0" marL="0" rtl="0" algn="l">
              <a:lnSpc>
                <a:spcPct val="100000"/>
              </a:lnSpc>
              <a:spcBef>
                <a:spcPts val="0"/>
              </a:spcBef>
              <a:spcAft>
                <a:spcPts val="0"/>
              </a:spcAft>
              <a:buNone/>
            </a:pPr>
            <a:r>
              <a:rPr b="1" lang="es-ES" sz="1200">
                <a:solidFill>
                  <a:srgbClr val="1B193E"/>
                </a:solidFill>
              </a:rPr>
              <a:t>XMind:</a:t>
            </a:r>
            <a:r>
              <a:rPr lang="es-ES" sz="1200">
                <a:solidFill>
                  <a:srgbClr val="1B193E"/>
                </a:solidFill>
              </a:rPr>
              <a:t> A versatile mind mapping and brainstorming software that offers various templates and features for idea generation, organization, and presentation.</a:t>
            </a:r>
            <a:endParaRPr sz="1200">
              <a:solidFill>
                <a:srgbClr val="1B193E"/>
              </a:solidFill>
            </a:endParaRPr>
          </a:p>
          <a:p>
            <a:pPr indent="0" lvl="0" marL="0" rtl="0" algn="l">
              <a:lnSpc>
                <a:spcPct val="100000"/>
              </a:lnSpc>
              <a:spcBef>
                <a:spcPts val="0"/>
              </a:spcBef>
              <a:spcAft>
                <a:spcPts val="0"/>
              </a:spcAft>
              <a:buNone/>
            </a:pPr>
            <a:r>
              <a:t/>
            </a:r>
            <a:endParaRPr sz="1200">
              <a:solidFill>
                <a:srgbClr val="1B193E"/>
              </a:solidFill>
            </a:endParaRPr>
          </a:p>
          <a:p>
            <a:pPr indent="0" lvl="0" marL="0" rtl="0" algn="l">
              <a:lnSpc>
                <a:spcPct val="100000"/>
              </a:lnSpc>
              <a:spcBef>
                <a:spcPts val="0"/>
              </a:spcBef>
              <a:spcAft>
                <a:spcPts val="0"/>
              </a:spcAft>
              <a:buNone/>
            </a:pPr>
            <a:r>
              <a:rPr b="1" lang="es-ES" sz="1200">
                <a:solidFill>
                  <a:srgbClr val="1B193E"/>
                </a:solidFill>
              </a:rPr>
              <a:t>Coggle:</a:t>
            </a:r>
            <a:r>
              <a:rPr lang="es-ES" sz="1200">
                <a:solidFill>
                  <a:srgbClr val="1B193E"/>
                </a:solidFill>
              </a:rPr>
              <a:t> A simple-to-use online mind mapping tool that allows for real-time collaboration with team members. It's great for capturing and structuring ideas.</a:t>
            </a:r>
            <a:endParaRPr sz="1200">
              <a:solidFill>
                <a:srgbClr val="1B193E"/>
              </a:solidFill>
            </a:endParaRPr>
          </a:p>
          <a:p>
            <a:pPr indent="0" lvl="0" marL="0" rtl="0" algn="l">
              <a:lnSpc>
                <a:spcPct val="100000"/>
              </a:lnSpc>
              <a:spcBef>
                <a:spcPts val="0"/>
              </a:spcBef>
              <a:spcAft>
                <a:spcPts val="0"/>
              </a:spcAft>
              <a:buNone/>
            </a:pPr>
            <a:r>
              <a:t/>
            </a:r>
            <a:endParaRPr sz="1200">
              <a:solidFill>
                <a:srgbClr val="1B193E"/>
              </a:solidFill>
            </a:endParaRPr>
          </a:p>
          <a:p>
            <a:pPr indent="0" lvl="0" marL="0" rtl="0" algn="l">
              <a:lnSpc>
                <a:spcPct val="100000"/>
              </a:lnSpc>
              <a:spcBef>
                <a:spcPts val="0"/>
              </a:spcBef>
              <a:spcAft>
                <a:spcPts val="0"/>
              </a:spcAft>
              <a:buNone/>
            </a:pPr>
            <a:r>
              <a:rPr b="1" lang="es-ES" sz="1200">
                <a:solidFill>
                  <a:srgbClr val="1B193E"/>
                </a:solidFill>
              </a:rPr>
              <a:t>Miro:</a:t>
            </a:r>
            <a:r>
              <a:rPr lang="es-ES" sz="1200">
                <a:solidFill>
                  <a:srgbClr val="1B193E"/>
                </a:solidFill>
              </a:rPr>
              <a:t> A digital whiteboard platform that's excellent for collaborative brainstorming and visual thinking. It offers various templates and integrations with other tools.</a:t>
            </a:r>
            <a:endParaRPr sz="1200">
              <a:solidFill>
                <a:srgbClr val="1B193E"/>
              </a:solidFill>
            </a:endParaRPr>
          </a:p>
          <a:p>
            <a:pPr indent="0" lvl="0" marL="0" rtl="0" algn="l">
              <a:lnSpc>
                <a:spcPct val="100000"/>
              </a:lnSpc>
              <a:spcBef>
                <a:spcPts val="0"/>
              </a:spcBef>
              <a:spcAft>
                <a:spcPts val="0"/>
              </a:spcAft>
              <a:buNone/>
            </a:pPr>
            <a:r>
              <a:t/>
            </a:r>
            <a:endParaRPr sz="1200">
              <a:solidFill>
                <a:srgbClr val="1B193E"/>
              </a:solidFill>
            </a:endParaRPr>
          </a:p>
          <a:p>
            <a:pPr indent="0" lvl="0" marL="0" rtl="0" algn="l">
              <a:lnSpc>
                <a:spcPct val="100000"/>
              </a:lnSpc>
              <a:spcBef>
                <a:spcPts val="0"/>
              </a:spcBef>
              <a:spcAft>
                <a:spcPts val="0"/>
              </a:spcAft>
              <a:buNone/>
            </a:pPr>
            <a:r>
              <a:rPr b="1" lang="es-ES" sz="1200">
                <a:solidFill>
                  <a:srgbClr val="1B193E"/>
                </a:solidFill>
              </a:rPr>
              <a:t>Stormboard:</a:t>
            </a:r>
            <a:r>
              <a:rPr lang="es-ES" sz="1200">
                <a:solidFill>
                  <a:srgbClr val="1B193E"/>
                </a:solidFill>
              </a:rPr>
              <a:t> A real-time brainstorming and collaboration platform that mimics the process of putting sticky notes on a wall. It's ideal for remote team brainstorming sessions.</a:t>
            </a:r>
            <a:endParaRPr sz="1200">
              <a:solidFill>
                <a:srgbClr val="1B193E"/>
              </a:solidFill>
            </a:endParaRPr>
          </a:p>
          <a:p>
            <a:pPr indent="0" lvl="0" marL="0" rtl="0" algn="l">
              <a:lnSpc>
                <a:spcPct val="100000"/>
              </a:lnSpc>
              <a:spcBef>
                <a:spcPts val="0"/>
              </a:spcBef>
              <a:spcAft>
                <a:spcPts val="0"/>
              </a:spcAft>
              <a:buNone/>
            </a:pPr>
            <a:r>
              <a:t/>
            </a:r>
            <a:endParaRPr sz="1200">
              <a:solidFill>
                <a:srgbClr val="1B193E"/>
              </a:solidFill>
            </a:endParaRPr>
          </a:p>
          <a:p>
            <a:pPr indent="0" lvl="0" marL="0" rtl="0" algn="l">
              <a:lnSpc>
                <a:spcPct val="100000"/>
              </a:lnSpc>
              <a:spcBef>
                <a:spcPts val="0"/>
              </a:spcBef>
              <a:spcAft>
                <a:spcPts val="0"/>
              </a:spcAft>
              <a:buNone/>
            </a:pPr>
            <a:r>
              <a:rPr b="1" lang="es-ES" sz="1200">
                <a:solidFill>
                  <a:srgbClr val="1B193E"/>
                </a:solidFill>
              </a:rPr>
              <a:t>Ideaflip:</a:t>
            </a:r>
            <a:r>
              <a:rPr lang="es-ES" sz="1200">
                <a:solidFill>
                  <a:srgbClr val="1B193E"/>
                </a:solidFill>
              </a:rPr>
              <a:t> A visual brainstorming and idea management tool that helps you capture, organize, and prioritize ideas using a simple, drag-and-drop interface.</a:t>
            </a:r>
            <a:endParaRPr sz="1200">
              <a:solidFill>
                <a:srgbClr val="1B193E"/>
              </a:solidFill>
            </a:endParaRPr>
          </a:p>
          <a:p>
            <a:pPr indent="0" lvl="0" marL="0" rtl="0" algn="l">
              <a:lnSpc>
                <a:spcPct val="100000"/>
              </a:lnSpc>
              <a:spcBef>
                <a:spcPts val="0"/>
              </a:spcBef>
              <a:spcAft>
                <a:spcPts val="0"/>
              </a:spcAft>
              <a:buNone/>
            </a:pPr>
            <a:r>
              <a:t/>
            </a:r>
            <a:endParaRPr sz="1200">
              <a:solidFill>
                <a:srgbClr val="1B193E"/>
              </a:solidFill>
            </a:endParaRPr>
          </a:p>
          <a:p>
            <a:pPr indent="0" lvl="0" marL="0" rtl="0" algn="l">
              <a:lnSpc>
                <a:spcPct val="100000"/>
              </a:lnSpc>
              <a:spcBef>
                <a:spcPts val="0"/>
              </a:spcBef>
              <a:spcAft>
                <a:spcPts val="0"/>
              </a:spcAft>
              <a:buNone/>
            </a:pPr>
            <a:r>
              <a:rPr b="1" lang="es-ES" sz="1200">
                <a:solidFill>
                  <a:srgbClr val="1B193E"/>
                </a:solidFill>
              </a:rPr>
              <a:t>Bubbl.us: </a:t>
            </a:r>
            <a:r>
              <a:rPr lang="es-ES" sz="1200">
                <a:solidFill>
                  <a:srgbClr val="1B193E"/>
                </a:solidFill>
              </a:rPr>
              <a:t>An easy-to-use, web-based mind mapping tool that allows for quick brainstorming and organizing ideas in a hierarchical structure.</a:t>
            </a:r>
            <a:endParaRPr sz="1200">
              <a:solidFill>
                <a:srgbClr val="1B193E"/>
              </a:solidFill>
            </a:endParaRPr>
          </a:p>
          <a:p>
            <a:pPr indent="0" lvl="0" marL="0" rtl="0" algn="l">
              <a:lnSpc>
                <a:spcPct val="100000"/>
              </a:lnSpc>
              <a:spcBef>
                <a:spcPts val="0"/>
              </a:spcBef>
              <a:spcAft>
                <a:spcPts val="0"/>
              </a:spcAft>
              <a:buNone/>
            </a:pPr>
            <a:r>
              <a:t/>
            </a:r>
            <a:endParaRPr sz="1200">
              <a:solidFill>
                <a:srgbClr val="1B193E"/>
              </a:solidFill>
            </a:endParaRPr>
          </a:p>
          <a:p>
            <a:pPr indent="0" lvl="0" marL="0" rtl="0" algn="l">
              <a:lnSpc>
                <a:spcPct val="100000"/>
              </a:lnSpc>
              <a:spcBef>
                <a:spcPts val="0"/>
              </a:spcBef>
              <a:spcAft>
                <a:spcPts val="0"/>
              </a:spcAft>
              <a:buNone/>
            </a:pPr>
            <a:r>
              <a:rPr b="1" lang="es-ES" sz="1200">
                <a:solidFill>
                  <a:srgbClr val="1B193E"/>
                </a:solidFill>
              </a:rPr>
              <a:t>Padlet:</a:t>
            </a:r>
            <a:r>
              <a:rPr lang="es-ES" sz="1200">
                <a:solidFill>
                  <a:srgbClr val="1B193E"/>
                </a:solidFill>
              </a:rPr>
              <a:t> A versatile digital bulletin board that can be used for collaborative brainstorming, idea sharing, and visual organization. You can add various content types like text, images, and links.</a:t>
            </a:r>
            <a:endParaRPr sz="1200">
              <a:solidFill>
                <a:srgbClr val="1B193E"/>
              </a:solidFill>
            </a:endParaRPr>
          </a:p>
          <a:p>
            <a:pPr indent="0" lvl="0" marL="0" rtl="0" algn="l">
              <a:lnSpc>
                <a:spcPct val="100000"/>
              </a:lnSpc>
              <a:spcBef>
                <a:spcPts val="0"/>
              </a:spcBef>
              <a:spcAft>
                <a:spcPts val="0"/>
              </a:spcAft>
              <a:buNone/>
            </a:pPr>
            <a:r>
              <a:t/>
            </a:r>
            <a:endParaRPr sz="1200">
              <a:solidFill>
                <a:srgbClr val="1B193E"/>
              </a:solidFill>
            </a:endParaRPr>
          </a:p>
          <a:p>
            <a:pPr indent="0" lvl="0" marL="0" rtl="0" algn="l">
              <a:lnSpc>
                <a:spcPct val="100000"/>
              </a:lnSpc>
              <a:spcBef>
                <a:spcPts val="0"/>
              </a:spcBef>
              <a:spcAft>
                <a:spcPts val="0"/>
              </a:spcAft>
              <a:buNone/>
            </a:pPr>
            <a:r>
              <a:t/>
            </a:r>
            <a:endParaRPr sz="1200">
              <a:solidFill>
                <a:srgbClr val="1B193E"/>
              </a:solidFill>
            </a:endParaRPr>
          </a:p>
          <a:p>
            <a:pPr indent="0" lvl="0" marL="0" rtl="0" algn="l">
              <a:lnSpc>
                <a:spcPct val="100000"/>
              </a:lnSpc>
              <a:spcBef>
                <a:spcPts val="0"/>
              </a:spcBef>
              <a:spcAft>
                <a:spcPts val="0"/>
              </a:spcAft>
              <a:buNone/>
            </a:pPr>
            <a:r>
              <a:t/>
            </a:r>
            <a:endParaRPr sz="1200">
              <a:solidFill>
                <a:srgbClr val="1B193E"/>
              </a:solidFill>
            </a:endParaRPr>
          </a:p>
          <a:p>
            <a:pPr indent="0" lvl="0" marL="0" rtl="0" algn="l">
              <a:lnSpc>
                <a:spcPct val="100000"/>
              </a:lnSpc>
              <a:spcBef>
                <a:spcPts val="0"/>
              </a:spcBef>
              <a:spcAft>
                <a:spcPts val="0"/>
              </a:spcAft>
              <a:buNone/>
            </a:pPr>
            <a:r>
              <a:rPr lang="es-ES" sz="1200">
                <a:solidFill>
                  <a:srgbClr val="1B193E"/>
                </a:solidFill>
              </a:rPr>
              <a:t> </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7" name="Shape 237"/>
        <p:cNvGrpSpPr/>
        <p:nvPr/>
      </p:nvGrpSpPr>
      <p:grpSpPr>
        <a:xfrm>
          <a:off x="0" y="0"/>
          <a:ext cx="0" cy="0"/>
          <a:chOff x="0" y="0"/>
          <a:chExt cx="0" cy="0"/>
        </a:xfrm>
      </p:grpSpPr>
      <p:sp>
        <p:nvSpPr>
          <p:cNvPr id="238" name="Google Shape;238;g2908720cbad_0_92"/>
          <p:cNvSpPr txBox="1"/>
          <p:nvPr>
            <p:ph idx="1" type="body"/>
          </p:nvPr>
        </p:nvSpPr>
        <p:spPr>
          <a:xfrm>
            <a:off x="1239000" y="2093674"/>
            <a:ext cx="3133800" cy="1022100"/>
          </a:xfrm>
          <a:prstGeom prst="rect">
            <a:avLst/>
          </a:prstGeom>
          <a:solidFill>
            <a:srgbClr val="1B193E"/>
          </a:solid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rgbClr val="F5F5F5"/>
              </a:buClr>
              <a:buSzPts val="2200"/>
              <a:buNone/>
            </a:pPr>
            <a:r>
              <a:t/>
            </a:r>
            <a:endParaRPr/>
          </a:p>
          <a:p>
            <a:pPr indent="0" lvl="0" marL="0" rtl="0" algn="l">
              <a:lnSpc>
                <a:spcPct val="90000"/>
              </a:lnSpc>
              <a:spcBef>
                <a:spcPts val="0"/>
              </a:spcBef>
              <a:spcAft>
                <a:spcPts val="0"/>
              </a:spcAft>
              <a:buClr>
                <a:srgbClr val="F5F5F5"/>
              </a:buClr>
              <a:buSzPts val="2200"/>
              <a:buNone/>
            </a:pPr>
            <a:r>
              <a:rPr lang="es-ES"/>
              <a:t>3. Digital Tools for business planning</a:t>
            </a:r>
            <a:endParaRPr/>
          </a:p>
          <a:p>
            <a:pPr indent="0" lvl="0" marL="0" rtl="0" algn="l">
              <a:lnSpc>
                <a:spcPct val="90000"/>
              </a:lnSpc>
              <a:spcBef>
                <a:spcPts val="0"/>
              </a:spcBef>
              <a:spcAft>
                <a:spcPts val="0"/>
              </a:spcAft>
              <a:buNone/>
            </a:pPr>
            <a:r>
              <a:t/>
            </a:r>
            <a:endParaRPr/>
          </a:p>
          <a:p>
            <a:pPr indent="0" lvl="0" marL="0" rtl="0" algn="l">
              <a:lnSpc>
                <a:spcPct val="90000"/>
              </a:lnSpc>
              <a:spcBef>
                <a:spcPts val="0"/>
              </a:spcBef>
              <a:spcAft>
                <a:spcPts val="0"/>
              </a:spcAft>
              <a:buClr>
                <a:srgbClr val="F5F5F5"/>
              </a:buClr>
              <a:buSzPts val="2200"/>
              <a:buNone/>
            </a:pPr>
            <a:r>
              <a:t/>
            </a:r>
            <a:endParaRPr/>
          </a:p>
        </p:txBody>
      </p:sp>
      <p:sp>
        <p:nvSpPr>
          <p:cNvPr id="239" name="Google Shape;239;g2908720cbad_0_92"/>
          <p:cNvSpPr txBox="1"/>
          <p:nvPr>
            <p:ph idx="2" type="body"/>
          </p:nvPr>
        </p:nvSpPr>
        <p:spPr>
          <a:xfrm>
            <a:off x="1238250" y="2917825"/>
            <a:ext cx="3135300" cy="25686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rgbClr val="F5F5F5"/>
              </a:buClr>
              <a:buSzPts val="2000"/>
              <a:buNone/>
            </a:pPr>
            <a:r>
              <a:rPr lang="es-ES"/>
              <a:t>3.3 Digital tools to brainstorm, creative thinking &amp; innovate  </a:t>
            </a:r>
            <a:endParaRPr/>
          </a:p>
        </p:txBody>
      </p:sp>
      <p:sp>
        <p:nvSpPr>
          <p:cNvPr id="240" name="Google Shape;240;g2908720cbad_0_92"/>
          <p:cNvSpPr txBox="1"/>
          <p:nvPr>
            <p:ph idx="3" type="body"/>
          </p:nvPr>
        </p:nvSpPr>
        <p:spPr>
          <a:xfrm>
            <a:off x="5183188" y="457201"/>
            <a:ext cx="6172200" cy="54039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None/>
            </a:pPr>
            <a:r>
              <a:rPr b="1" lang="es-ES" sz="1400">
                <a:solidFill>
                  <a:srgbClr val="1B193E"/>
                </a:solidFill>
              </a:rPr>
              <a:t>Trello:</a:t>
            </a:r>
            <a:r>
              <a:rPr lang="es-ES" sz="1400">
                <a:solidFill>
                  <a:srgbClr val="1B193E"/>
                </a:solidFill>
              </a:rPr>
              <a:t> Although primarily a project management tool, Trello's card-based interface can be adapted for brainstorming and organizing ideas using boards, lists, and cards.</a:t>
            </a:r>
            <a:endParaRPr sz="1400">
              <a:solidFill>
                <a:srgbClr val="1B193E"/>
              </a:solidFill>
            </a:endParaRPr>
          </a:p>
          <a:p>
            <a:pPr indent="0" lvl="0" marL="0" rtl="0" algn="l">
              <a:lnSpc>
                <a:spcPct val="100000"/>
              </a:lnSpc>
              <a:spcBef>
                <a:spcPts val="0"/>
              </a:spcBef>
              <a:spcAft>
                <a:spcPts val="0"/>
              </a:spcAft>
              <a:buNone/>
            </a:pPr>
            <a:r>
              <a:t/>
            </a:r>
            <a:endParaRPr sz="1400">
              <a:solidFill>
                <a:srgbClr val="1B193E"/>
              </a:solidFill>
            </a:endParaRPr>
          </a:p>
          <a:p>
            <a:pPr indent="0" lvl="0" marL="0" rtl="0" algn="l">
              <a:lnSpc>
                <a:spcPct val="100000"/>
              </a:lnSpc>
              <a:spcBef>
                <a:spcPts val="0"/>
              </a:spcBef>
              <a:spcAft>
                <a:spcPts val="0"/>
              </a:spcAft>
              <a:buNone/>
            </a:pPr>
            <a:r>
              <a:rPr b="1" lang="es-ES" sz="1400">
                <a:solidFill>
                  <a:srgbClr val="1B193E"/>
                </a:solidFill>
              </a:rPr>
              <a:t>Ideaboardz:</a:t>
            </a:r>
            <a:r>
              <a:rPr lang="es-ES" sz="1400">
                <a:solidFill>
                  <a:srgbClr val="1B193E"/>
                </a:solidFill>
              </a:rPr>
              <a:t> An online collaborative brainstorming tool that lets participants add and upvote ideas. It's great for collecting input and feedback from a group.</a:t>
            </a:r>
            <a:endParaRPr sz="1400">
              <a:solidFill>
                <a:srgbClr val="1B193E"/>
              </a:solidFill>
            </a:endParaRPr>
          </a:p>
          <a:p>
            <a:pPr indent="0" lvl="0" marL="0" rtl="0" algn="l">
              <a:lnSpc>
                <a:spcPct val="100000"/>
              </a:lnSpc>
              <a:spcBef>
                <a:spcPts val="0"/>
              </a:spcBef>
              <a:spcAft>
                <a:spcPts val="0"/>
              </a:spcAft>
              <a:buNone/>
            </a:pPr>
            <a:r>
              <a:t/>
            </a:r>
            <a:endParaRPr sz="1400">
              <a:solidFill>
                <a:srgbClr val="1B193E"/>
              </a:solidFill>
            </a:endParaRPr>
          </a:p>
          <a:p>
            <a:pPr indent="0" lvl="0" marL="0" rtl="0" algn="l">
              <a:lnSpc>
                <a:spcPct val="100000"/>
              </a:lnSpc>
              <a:spcBef>
                <a:spcPts val="0"/>
              </a:spcBef>
              <a:spcAft>
                <a:spcPts val="0"/>
              </a:spcAft>
              <a:buNone/>
            </a:pPr>
            <a:r>
              <a:rPr b="1" lang="es-ES" sz="1400">
                <a:solidFill>
                  <a:srgbClr val="1B193E"/>
                </a:solidFill>
              </a:rPr>
              <a:t>Lucidspark:</a:t>
            </a:r>
            <a:r>
              <a:rPr lang="es-ES" sz="1400">
                <a:solidFill>
                  <a:srgbClr val="1B193E"/>
                </a:solidFill>
              </a:rPr>
              <a:t> A virtual whiteboard platform that supports real-time brainstorming and collaboration. It offers features like sticky notes, drawing tools, and templates.</a:t>
            </a:r>
            <a:endParaRPr sz="1400">
              <a:solidFill>
                <a:srgbClr val="1B193E"/>
              </a:solidFill>
            </a:endParaRPr>
          </a:p>
          <a:p>
            <a:pPr indent="0" lvl="0" marL="0" rtl="0" algn="l">
              <a:lnSpc>
                <a:spcPct val="100000"/>
              </a:lnSpc>
              <a:spcBef>
                <a:spcPts val="0"/>
              </a:spcBef>
              <a:spcAft>
                <a:spcPts val="0"/>
              </a:spcAft>
              <a:buNone/>
            </a:pPr>
            <a:r>
              <a:t/>
            </a:r>
            <a:endParaRPr sz="1400">
              <a:solidFill>
                <a:srgbClr val="1B193E"/>
              </a:solidFill>
            </a:endParaRPr>
          </a:p>
          <a:p>
            <a:pPr indent="0" lvl="0" marL="0" rtl="0" algn="l">
              <a:lnSpc>
                <a:spcPct val="100000"/>
              </a:lnSpc>
              <a:spcBef>
                <a:spcPts val="0"/>
              </a:spcBef>
              <a:spcAft>
                <a:spcPts val="0"/>
              </a:spcAft>
              <a:buNone/>
            </a:pPr>
            <a:r>
              <a:rPr b="1" lang="es-ES" sz="1400">
                <a:solidFill>
                  <a:srgbClr val="1B193E"/>
                </a:solidFill>
              </a:rPr>
              <a:t>Conceptboard:</a:t>
            </a:r>
            <a:r>
              <a:rPr lang="es-ES" sz="1400">
                <a:solidFill>
                  <a:srgbClr val="1B193E"/>
                </a:solidFill>
              </a:rPr>
              <a:t> A visual collaboration platform designed for brainstorming, idea visualization, and project planning. It's great for remote teams.</a:t>
            </a:r>
            <a:endParaRPr sz="1400">
              <a:solidFill>
                <a:srgbClr val="1B193E"/>
              </a:solidFill>
            </a:endParaRPr>
          </a:p>
          <a:p>
            <a:pPr indent="0" lvl="0" marL="0" rtl="0" algn="l">
              <a:lnSpc>
                <a:spcPct val="100000"/>
              </a:lnSpc>
              <a:spcBef>
                <a:spcPts val="0"/>
              </a:spcBef>
              <a:spcAft>
                <a:spcPts val="0"/>
              </a:spcAft>
              <a:buNone/>
            </a:pPr>
            <a:r>
              <a:t/>
            </a:r>
            <a:endParaRPr sz="1400">
              <a:solidFill>
                <a:srgbClr val="1B193E"/>
              </a:solidFill>
            </a:endParaRPr>
          </a:p>
          <a:p>
            <a:pPr indent="0" lvl="0" marL="0" rtl="0" algn="l">
              <a:lnSpc>
                <a:spcPct val="100000"/>
              </a:lnSpc>
              <a:spcBef>
                <a:spcPts val="0"/>
              </a:spcBef>
              <a:spcAft>
                <a:spcPts val="0"/>
              </a:spcAft>
              <a:buNone/>
            </a:pPr>
            <a:r>
              <a:rPr b="1" lang="es-ES" sz="1400">
                <a:solidFill>
                  <a:srgbClr val="1B193E"/>
                </a:solidFill>
              </a:rPr>
              <a:t>Zoho Whiteboards:</a:t>
            </a:r>
            <a:r>
              <a:rPr lang="es-ES" sz="1400">
                <a:solidFill>
                  <a:srgbClr val="1B193E"/>
                </a:solidFill>
              </a:rPr>
              <a:t> An online whiteboard tool that allows for collaborative brainstorming and drawing. It integrates with other Zoho apps for seamless workflow.</a:t>
            </a:r>
            <a:endParaRPr sz="1400">
              <a:solidFill>
                <a:srgbClr val="1B193E"/>
              </a:solidFill>
            </a:endParaRPr>
          </a:p>
          <a:p>
            <a:pPr indent="0" lvl="0" marL="0" rtl="0" algn="l">
              <a:lnSpc>
                <a:spcPct val="100000"/>
              </a:lnSpc>
              <a:spcBef>
                <a:spcPts val="0"/>
              </a:spcBef>
              <a:spcAft>
                <a:spcPts val="0"/>
              </a:spcAft>
              <a:buNone/>
            </a:pPr>
            <a:r>
              <a:t/>
            </a:r>
            <a:endParaRPr sz="1400">
              <a:solidFill>
                <a:srgbClr val="1B193E"/>
              </a:solidFill>
            </a:endParaRPr>
          </a:p>
          <a:p>
            <a:pPr indent="0" lvl="0" marL="0" rtl="0" algn="l">
              <a:lnSpc>
                <a:spcPct val="100000"/>
              </a:lnSpc>
              <a:spcBef>
                <a:spcPts val="0"/>
              </a:spcBef>
              <a:spcAft>
                <a:spcPts val="0"/>
              </a:spcAft>
              <a:buNone/>
            </a:pPr>
            <a:r>
              <a:rPr b="1" lang="es-ES" sz="1400">
                <a:solidFill>
                  <a:srgbClr val="1B193E"/>
                </a:solidFill>
              </a:rPr>
              <a:t>Ideation and Innovation Management Software:</a:t>
            </a:r>
            <a:r>
              <a:rPr lang="es-ES" sz="1400">
                <a:solidFill>
                  <a:srgbClr val="1B193E"/>
                </a:solidFill>
              </a:rPr>
              <a:t> Platforms like IdeaScale and Brightidea are specifically designed for capturing and managing ideas for innovation.</a:t>
            </a:r>
            <a:endParaRPr sz="1400">
              <a:solidFill>
                <a:srgbClr val="1B193E"/>
              </a:solidFill>
            </a:endParaRPr>
          </a:p>
          <a:p>
            <a:pPr indent="0" lvl="0" marL="0" rtl="0" algn="l">
              <a:lnSpc>
                <a:spcPct val="100000"/>
              </a:lnSpc>
              <a:spcBef>
                <a:spcPts val="0"/>
              </a:spcBef>
              <a:spcAft>
                <a:spcPts val="0"/>
              </a:spcAft>
              <a:buNone/>
            </a:pPr>
            <a:r>
              <a:t/>
            </a:r>
            <a:endParaRPr sz="1400">
              <a:solidFill>
                <a:srgbClr val="1B193E"/>
              </a:solidFill>
            </a:endParaRPr>
          </a:p>
          <a:p>
            <a:pPr indent="0" lvl="0" marL="0" rtl="0" algn="l">
              <a:lnSpc>
                <a:spcPct val="100000"/>
              </a:lnSpc>
              <a:spcBef>
                <a:spcPts val="0"/>
              </a:spcBef>
              <a:spcAft>
                <a:spcPts val="0"/>
              </a:spcAft>
              <a:buNone/>
            </a:pPr>
            <a:r>
              <a:rPr b="1" lang="es-ES" sz="1400">
                <a:solidFill>
                  <a:srgbClr val="1B193E"/>
                </a:solidFill>
              </a:rPr>
              <a:t>Collaborative Document Editors:</a:t>
            </a:r>
            <a:r>
              <a:rPr lang="es-ES" sz="1400">
                <a:solidFill>
                  <a:srgbClr val="1B193E"/>
                </a:solidFill>
              </a:rPr>
              <a:t> Tools like Google Docs, Microsoft 365, and Quip can also be used for collaborative brainstorming by creating shared documents where team members can input and edit ideas.</a:t>
            </a:r>
            <a:endParaRPr sz="1400">
              <a:solidFill>
                <a:srgbClr val="1B193E"/>
              </a:solidFill>
            </a:endParaRPr>
          </a:p>
          <a:p>
            <a:pPr indent="0" lvl="0" marL="0" rtl="0" algn="l">
              <a:lnSpc>
                <a:spcPct val="100000"/>
              </a:lnSpc>
              <a:spcBef>
                <a:spcPts val="0"/>
              </a:spcBef>
              <a:spcAft>
                <a:spcPts val="0"/>
              </a:spcAft>
              <a:buNone/>
            </a:pPr>
            <a:r>
              <a:t/>
            </a:r>
            <a:endParaRPr sz="26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5"/>
          <p:cNvSpPr txBox="1"/>
          <p:nvPr>
            <p:ph idx="1" type="body"/>
          </p:nvPr>
        </p:nvSpPr>
        <p:spPr>
          <a:xfrm>
            <a:off x="471472" y="455046"/>
            <a:ext cx="8129063" cy="824531"/>
          </a:xfrm>
          <a:prstGeom prst="rect">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rgbClr val="1B193E"/>
              </a:buClr>
              <a:buSzPts val="3000"/>
              <a:buNone/>
            </a:pPr>
            <a:r>
              <a:rPr lang="es-ES"/>
              <a:t>Index</a:t>
            </a:r>
            <a:endParaRPr/>
          </a:p>
        </p:txBody>
      </p:sp>
      <p:sp>
        <p:nvSpPr>
          <p:cNvPr id="105" name="Google Shape;105;p5"/>
          <p:cNvSpPr/>
          <p:nvPr/>
        </p:nvSpPr>
        <p:spPr>
          <a:xfrm>
            <a:off x="542494" y="2151561"/>
            <a:ext cx="252000" cy="252000"/>
          </a:xfrm>
          <a:prstGeom prst="ellipse">
            <a:avLst/>
          </a:prstGeom>
          <a:solidFill>
            <a:srgbClr val="F6AA07"/>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06" name="Google Shape;106;p5"/>
          <p:cNvSpPr/>
          <p:nvPr/>
        </p:nvSpPr>
        <p:spPr>
          <a:xfrm>
            <a:off x="542494" y="3303000"/>
            <a:ext cx="252000" cy="252000"/>
          </a:xfrm>
          <a:prstGeom prst="ellipse">
            <a:avLst/>
          </a:prstGeom>
          <a:solidFill>
            <a:srgbClr val="F6AA07"/>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07" name="Google Shape;107;p5"/>
          <p:cNvSpPr/>
          <p:nvPr/>
        </p:nvSpPr>
        <p:spPr>
          <a:xfrm>
            <a:off x="542494" y="4454439"/>
            <a:ext cx="252000" cy="252000"/>
          </a:xfrm>
          <a:prstGeom prst="ellipse">
            <a:avLst/>
          </a:prstGeom>
          <a:solidFill>
            <a:srgbClr val="F6AA07"/>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08" name="Google Shape;108;p5"/>
          <p:cNvSpPr txBox="1"/>
          <p:nvPr/>
        </p:nvSpPr>
        <p:spPr>
          <a:xfrm>
            <a:off x="1013011" y="4381305"/>
            <a:ext cx="7170273" cy="824530"/>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rgbClr val="1B193E"/>
              </a:buClr>
              <a:buSzPts val="2400"/>
              <a:buFont typeface="Arial"/>
              <a:buNone/>
            </a:pPr>
            <a:r>
              <a:rPr b="1" i="0" lang="es-ES" sz="2400" u="none" cap="none" strike="noStrike">
                <a:solidFill>
                  <a:srgbClr val="1B193E"/>
                </a:solidFill>
                <a:latin typeface="Calibri"/>
                <a:ea typeface="Calibri"/>
                <a:cs typeface="Calibri"/>
                <a:sym typeface="Calibri"/>
              </a:rPr>
              <a:t>Unit 3. </a:t>
            </a:r>
            <a:r>
              <a:rPr lang="es-ES" sz="2400">
                <a:solidFill>
                  <a:srgbClr val="1B193E"/>
                </a:solidFill>
                <a:latin typeface="Calibri"/>
                <a:ea typeface="Calibri"/>
                <a:cs typeface="Calibri"/>
                <a:sym typeface="Calibri"/>
              </a:rPr>
              <a:t>Digital Tools for business planning</a:t>
            </a:r>
            <a:endParaRPr sz="2400">
              <a:solidFill>
                <a:srgbClr val="1B193E"/>
              </a:solidFill>
              <a:latin typeface="Calibri"/>
              <a:ea typeface="Calibri"/>
              <a:cs typeface="Calibri"/>
              <a:sym typeface="Calibri"/>
            </a:endParaRPr>
          </a:p>
          <a:p>
            <a:pPr indent="0" lvl="0" marL="0" rtl="0" algn="l">
              <a:spcBef>
                <a:spcPts val="0"/>
              </a:spcBef>
              <a:spcAft>
                <a:spcPts val="0"/>
              </a:spcAft>
              <a:buNone/>
            </a:pPr>
            <a:r>
              <a:rPr lang="es-ES">
                <a:solidFill>
                  <a:srgbClr val="1B193E"/>
                </a:solidFill>
                <a:latin typeface="Calibri"/>
                <a:ea typeface="Calibri"/>
                <a:cs typeface="Calibri"/>
                <a:sym typeface="Calibri"/>
              </a:rPr>
              <a:t>Section 3.1. Digital tools for management </a:t>
            </a:r>
            <a:endParaRPr>
              <a:solidFill>
                <a:srgbClr val="1B193E"/>
              </a:solidFill>
              <a:latin typeface="Calibri"/>
              <a:ea typeface="Calibri"/>
              <a:cs typeface="Calibri"/>
              <a:sym typeface="Calibri"/>
            </a:endParaRPr>
          </a:p>
          <a:p>
            <a:pPr indent="0" lvl="0" marL="0" rtl="0" algn="l">
              <a:spcBef>
                <a:spcPts val="0"/>
              </a:spcBef>
              <a:spcAft>
                <a:spcPts val="0"/>
              </a:spcAft>
              <a:buNone/>
            </a:pPr>
            <a:r>
              <a:rPr lang="es-ES">
                <a:solidFill>
                  <a:srgbClr val="1B193E"/>
                </a:solidFill>
                <a:latin typeface="Calibri"/>
                <a:ea typeface="Calibri"/>
                <a:cs typeface="Calibri"/>
                <a:sym typeface="Calibri"/>
              </a:rPr>
              <a:t>Section 3.2. Digital tools to communicate and collaborate </a:t>
            </a:r>
            <a:endParaRPr>
              <a:solidFill>
                <a:srgbClr val="1B193E"/>
              </a:solidFill>
              <a:latin typeface="Calibri"/>
              <a:ea typeface="Calibri"/>
              <a:cs typeface="Calibri"/>
              <a:sym typeface="Calibri"/>
            </a:endParaRPr>
          </a:p>
          <a:p>
            <a:pPr indent="0" lvl="0" marL="0" rtl="0" algn="l">
              <a:spcBef>
                <a:spcPts val="0"/>
              </a:spcBef>
              <a:spcAft>
                <a:spcPts val="0"/>
              </a:spcAft>
              <a:buNone/>
            </a:pPr>
            <a:r>
              <a:rPr lang="es-ES">
                <a:solidFill>
                  <a:srgbClr val="1B193E"/>
                </a:solidFill>
                <a:latin typeface="Calibri"/>
                <a:ea typeface="Calibri"/>
                <a:cs typeface="Calibri"/>
                <a:sym typeface="Calibri"/>
              </a:rPr>
              <a:t>Section 3.3 Digital tools to brainstorm, creative thinking &amp; innovate </a:t>
            </a:r>
            <a:endParaRPr sz="2600">
              <a:solidFill>
                <a:srgbClr val="1B193E"/>
              </a:solidFill>
              <a:latin typeface="Calibri"/>
              <a:ea typeface="Calibri"/>
              <a:cs typeface="Calibri"/>
              <a:sym typeface="Calibri"/>
            </a:endParaRPr>
          </a:p>
        </p:txBody>
      </p:sp>
      <p:pic>
        <p:nvPicPr>
          <p:cNvPr descr="Imagen que contiene lego, juguete, hombre&#10;&#10;Descripción generada automáticamente" id="109" name="Google Shape;109;p5"/>
          <p:cNvPicPr preferRelativeResize="0"/>
          <p:nvPr/>
        </p:nvPicPr>
        <p:blipFill rotWithShape="1">
          <a:blip r:embed="rId3">
            <a:alphaModFix/>
          </a:blip>
          <a:srcRect b="0" l="9945" r="9413" t="0"/>
          <a:stretch/>
        </p:blipFill>
        <p:spPr>
          <a:xfrm>
            <a:off x="7321363" y="1919453"/>
            <a:ext cx="4328143" cy="3019094"/>
          </a:xfrm>
          <a:prstGeom prst="rect">
            <a:avLst/>
          </a:prstGeom>
          <a:noFill/>
          <a:ln>
            <a:noFill/>
          </a:ln>
        </p:spPr>
      </p:pic>
      <p:sp>
        <p:nvSpPr>
          <p:cNvPr id="110" name="Google Shape;110;p5"/>
          <p:cNvSpPr txBox="1"/>
          <p:nvPr/>
        </p:nvSpPr>
        <p:spPr>
          <a:xfrm>
            <a:off x="1013012" y="3016737"/>
            <a:ext cx="7170300" cy="824400"/>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rgbClr val="1B193E"/>
              </a:buClr>
              <a:buSzPts val="2400"/>
              <a:buFont typeface="Arial"/>
              <a:buNone/>
            </a:pPr>
            <a:r>
              <a:rPr b="1" i="0" lang="es-ES" sz="2400" u="none" cap="none" strike="noStrike">
                <a:solidFill>
                  <a:srgbClr val="1B193E"/>
                </a:solidFill>
                <a:latin typeface="Calibri"/>
                <a:ea typeface="Calibri"/>
                <a:cs typeface="Calibri"/>
                <a:sym typeface="Calibri"/>
              </a:rPr>
              <a:t>Unit 2. </a:t>
            </a:r>
            <a:r>
              <a:rPr lang="es-ES" sz="2400">
                <a:solidFill>
                  <a:srgbClr val="1B193E"/>
                </a:solidFill>
                <a:latin typeface="Calibri"/>
                <a:ea typeface="Calibri"/>
                <a:cs typeface="Calibri"/>
                <a:sym typeface="Calibri"/>
              </a:rPr>
              <a:t>How can I run a data driven business and which is the impact ?</a:t>
            </a:r>
            <a:endParaRPr sz="2400">
              <a:solidFill>
                <a:srgbClr val="1B193E"/>
              </a:solidFill>
              <a:latin typeface="Calibri"/>
              <a:ea typeface="Calibri"/>
              <a:cs typeface="Calibri"/>
              <a:sym typeface="Calibri"/>
            </a:endParaRPr>
          </a:p>
          <a:p>
            <a:pPr indent="0" lvl="0" marL="0" rtl="0" algn="l">
              <a:spcBef>
                <a:spcPts val="0"/>
              </a:spcBef>
              <a:spcAft>
                <a:spcPts val="0"/>
              </a:spcAft>
              <a:buNone/>
            </a:pPr>
            <a:r>
              <a:rPr lang="es-ES">
                <a:solidFill>
                  <a:srgbClr val="1B193E"/>
                </a:solidFill>
                <a:latin typeface="Calibri"/>
                <a:ea typeface="Calibri"/>
                <a:cs typeface="Calibri"/>
                <a:sym typeface="Calibri"/>
              </a:rPr>
              <a:t>Section 2.1 Definition of Data driven and its meaning in the context of business planning </a:t>
            </a:r>
            <a:endParaRPr>
              <a:solidFill>
                <a:srgbClr val="1B193E"/>
              </a:solidFill>
              <a:latin typeface="Calibri"/>
              <a:ea typeface="Calibri"/>
              <a:cs typeface="Calibri"/>
              <a:sym typeface="Calibri"/>
            </a:endParaRPr>
          </a:p>
          <a:p>
            <a:pPr indent="0" lvl="0" marL="0" rtl="0" algn="l">
              <a:spcBef>
                <a:spcPts val="0"/>
              </a:spcBef>
              <a:spcAft>
                <a:spcPts val="0"/>
              </a:spcAft>
              <a:buNone/>
            </a:pPr>
            <a:r>
              <a:rPr lang="es-ES">
                <a:solidFill>
                  <a:srgbClr val="1B193E"/>
                </a:solidFill>
                <a:latin typeface="Calibri"/>
                <a:ea typeface="Calibri"/>
                <a:cs typeface="Calibri"/>
                <a:sym typeface="Calibri"/>
              </a:rPr>
              <a:t>Section 2.2 Choosing indicators to monitor data driven activities </a:t>
            </a:r>
            <a:endParaRPr sz="2600">
              <a:solidFill>
                <a:srgbClr val="1B193E"/>
              </a:solidFill>
              <a:latin typeface="Calibri"/>
              <a:ea typeface="Calibri"/>
              <a:cs typeface="Calibri"/>
              <a:sym typeface="Calibri"/>
            </a:endParaRPr>
          </a:p>
          <a:p>
            <a:pPr indent="0" lvl="0" marL="0" marR="0" rtl="0" algn="l">
              <a:lnSpc>
                <a:spcPct val="90000"/>
              </a:lnSpc>
              <a:spcBef>
                <a:spcPts val="0"/>
              </a:spcBef>
              <a:spcAft>
                <a:spcPts val="0"/>
              </a:spcAft>
              <a:buClr>
                <a:srgbClr val="1B193E"/>
              </a:buClr>
              <a:buSzPts val="2400"/>
              <a:buFont typeface="Arial"/>
              <a:buNone/>
            </a:pPr>
            <a:r>
              <a:t/>
            </a:r>
            <a:endParaRPr sz="2400">
              <a:solidFill>
                <a:srgbClr val="1B193E"/>
              </a:solidFill>
              <a:latin typeface="Calibri"/>
              <a:ea typeface="Calibri"/>
              <a:cs typeface="Calibri"/>
              <a:sym typeface="Calibri"/>
            </a:endParaRPr>
          </a:p>
        </p:txBody>
      </p:sp>
      <p:sp>
        <p:nvSpPr>
          <p:cNvPr id="111" name="Google Shape;111;p5"/>
          <p:cNvSpPr txBox="1"/>
          <p:nvPr/>
        </p:nvSpPr>
        <p:spPr>
          <a:xfrm>
            <a:off x="1013012" y="2073743"/>
            <a:ext cx="7170273" cy="824530"/>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rgbClr val="1B193E"/>
              </a:buClr>
              <a:buSzPts val="2400"/>
              <a:buFont typeface="Arial"/>
              <a:buNone/>
            </a:pPr>
            <a:r>
              <a:rPr b="1" i="0" lang="es-ES" sz="2400" u="none" cap="none" strike="noStrike">
                <a:solidFill>
                  <a:srgbClr val="1B193E"/>
                </a:solidFill>
                <a:latin typeface="Calibri"/>
                <a:ea typeface="Calibri"/>
                <a:cs typeface="Calibri"/>
                <a:sym typeface="Calibri"/>
              </a:rPr>
              <a:t>Unit 1. </a:t>
            </a:r>
            <a:r>
              <a:rPr lang="es-ES" sz="2400">
                <a:solidFill>
                  <a:srgbClr val="1B193E"/>
                </a:solidFill>
                <a:latin typeface="Calibri"/>
                <a:ea typeface="Calibri"/>
                <a:cs typeface="Calibri"/>
                <a:sym typeface="Calibri"/>
              </a:rPr>
              <a:t>Introduction to digital business planning </a:t>
            </a:r>
            <a:endParaRPr sz="2400">
              <a:solidFill>
                <a:srgbClr val="1B193E"/>
              </a:solidFill>
              <a:latin typeface="Calibri"/>
              <a:ea typeface="Calibri"/>
              <a:cs typeface="Calibri"/>
              <a:sym typeface="Calibri"/>
            </a:endParaRPr>
          </a:p>
          <a:p>
            <a:pPr indent="0" lvl="0" marL="0" rtl="0" algn="l">
              <a:spcBef>
                <a:spcPts val="0"/>
              </a:spcBef>
              <a:spcAft>
                <a:spcPts val="0"/>
              </a:spcAft>
              <a:buNone/>
            </a:pPr>
            <a:r>
              <a:rPr lang="es-ES">
                <a:solidFill>
                  <a:srgbClr val="1B193E"/>
                </a:solidFill>
                <a:latin typeface="Calibri"/>
                <a:ea typeface="Calibri"/>
                <a:cs typeface="Calibri"/>
                <a:sym typeface="Calibri"/>
              </a:rPr>
              <a:t>Section 1.1. What is business planning, and how can it be digital ?</a:t>
            </a:r>
            <a:endParaRPr>
              <a:solidFill>
                <a:srgbClr val="1B193E"/>
              </a:solidFill>
              <a:latin typeface="Calibri"/>
              <a:ea typeface="Calibri"/>
              <a:cs typeface="Calibri"/>
              <a:sym typeface="Calibri"/>
            </a:endParaRPr>
          </a:p>
          <a:p>
            <a:pPr indent="0" lvl="0" marL="0" rtl="0" algn="l">
              <a:spcBef>
                <a:spcPts val="0"/>
              </a:spcBef>
              <a:spcAft>
                <a:spcPts val="0"/>
              </a:spcAft>
              <a:buNone/>
            </a:pPr>
            <a:r>
              <a:rPr lang="es-ES">
                <a:solidFill>
                  <a:srgbClr val="1B193E"/>
                </a:solidFill>
                <a:latin typeface="Calibri"/>
                <a:ea typeface="Calibri"/>
                <a:cs typeface="Calibri"/>
                <a:sym typeface="Calibri"/>
              </a:rPr>
              <a:t>Section 1.2 Digital tools for business planning by the function </a:t>
            </a:r>
            <a:endParaRPr sz="2600">
              <a:solidFill>
                <a:srgbClr val="1B193E"/>
              </a:solidFill>
              <a:latin typeface="Calibri"/>
              <a:ea typeface="Calibri"/>
              <a:cs typeface="Calibri"/>
              <a:sym typeface="Calibri"/>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4" name="Shape 244"/>
        <p:cNvGrpSpPr/>
        <p:nvPr/>
      </p:nvGrpSpPr>
      <p:grpSpPr>
        <a:xfrm>
          <a:off x="0" y="0"/>
          <a:ext cx="0" cy="0"/>
          <a:chOff x="0" y="0"/>
          <a:chExt cx="0" cy="0"/>
        </a:xfrm>
      </p:grpSpPr>
      <p:sp>
        <p:nvSpPr>
          <p:cNvPr id="245" name="Google Shape;245;p12"/>
          <p:cNvSpPr txBox="1"/>
          <p:nvPr>
            <p:ph idx="1" type="body"/>
          </p:nvPr>
        </p:nvSpPr>
        <p:spPr>
          <a:xfrm>
            <a:off x="471472" y="455046"/>
            <a:ext cx="8129063" cy="824531"/>
          </a:xfrm>
          <a:prstGeom prst="rect">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rgbClr val="1B193E"/>
              </a:buClr>
              <a:buSzPts val="3000"/>
              <a:buNone/>
            </a:pPr>
            <a:r>
              <a:rPr lang="es-ES"/>
              <a:t>Summing up</a:t>
            </a:r>
            <a:endParaRPr/>
          </a:p>
        </p:txBody>
      </p:sp>
      <p:sp>
        <p:nvSpPr>
          <p:cNvPr id="246" name="Google Shape;246;p12"/>
          <p:cNvSpPr txBox="1"/>
          <p:nvPr>
            <p:ph idx="2" type="body"/>
          </p:nvPr>
        </p:nvSpPr>
        <p:spPr>
          <a:xfrm>
            <a:off x="620413" y="2100918"/>
            <a:ext cx="3434702" cy="1079732"/>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rgbClr val="1B193E"/>
              </a:buClr>
              <a:buSzPts val="2000"/>
              <a:buNone/>
            </a:pPr>
            <a:r>
              <a:rPr lang="es-ES" sz="1500"/>
              <a:t>Digital business planning harnesses technology to streamline processes, enable data-driven decision-making, and enhance overall business efficiency and performance across various functions.</a:t>
            </a:r>
            <a:endParaRPr sz="1500"/>
          </a:p>
        </p:txBody>
      </p:sp>
      <p:pic>
        <p:nvPicPr>
          <p:cNvPr descr="Una caricatura de una persona&#10;&#10;Descripción generada automáticamente con confianza baja" id="247" name="Google Shape;247;p12"/>
          <p:cNvPicPr preferRelativeResize="0"/>
          <p:nvPr/>
        </p:nvPicPr>
        <p:blipFill rotWithShape="1">
          <a:blip r:embed="rId3">
            <a:alphaModFix/>
          </a:blip>
          <a:srcRect b="0" l="18428" r="18948" t="0"/>
          <a:stretch/>
        </p:blipFill>
        <p:spPr>
          <a:xfrm>
            <a:off x="4836948" y="2434466"/>
            <a:ext cx="2815985" cy="2529475"/>
          </a:xfrm>
          <a:prstGeom prst="rect">
            <a:avLst/>
          </a:prstGeom>
          <a:noFill/>
          <a:ln>
            <a:noFill/>
          </a:ln>
        </p:spPr>
      </p:pic>
      <p:sp>
        <p:nvSpPr>
          <p:cNvPr id="248" name="Google Shape;248;p12"/>
          <p:cNvSpPr txBox="1"/>
          <p:nvPr/>
        </p:nvSpPr>
        <p:spPr>
          <a:xfrm>
            <a:off x="620413" y="4223935"/>
            <a:ext cx="3434702" cy="1079732"/>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rgbClr val="1B193E"/>
              </a:buClr>
              <a:buSzPts val="2000"/>
              <a:buFont typeface="Arial"/>
              <a:buNone/>
            </a:pPr>
            <a:r>
              <a:rPr lang="es-ES" sz="1500">
                <a:solidFill>
                  <a:srgbClr val="1B193E"/>
                </a:solidFill>
                <a:latin typeface="Calibri"/>
                <a:ea typeface="Calibri"/>
                <a:cs typeface="Calibri"/>
                <a:sym typeface="Calibri"/>
              </a:rPr>
              <a:t>Digital tools play a pivotal role in enhancing business planning by facilitating management, communication, collaboration, brainstorming, creative thinking, and innovation.</a:t>
            </a:r>
            <a:endParaRPr b="0" i="0" sz="1500" u="none" cap="none" strike="noStrike">
              <a:solidFill>
                <a:srgbClr val="1B193E"/>
              </a:solidFill>
              <a:latin typeface="Calibri"/>
              <a:ea typeface="Calibri"/>
              <a:cs typeface="Calibri"/>
              <a:sym typeface="Calibri"/>
            </a:endParaRPr>
          </a:p>
        </p:txBody>
      </p:sp>
      <p:sp>
        <p:nvSpPr>
          <p:cNvPr id="249" name="Google Shape;249;p12"/>
          <p:cNvSpPr txBox="1"/>
          <p:nvPr/>
        </p:nvSpPr>
        <p:spPr>
          <a:xfrm>
            <a:off x="8434766" y="2100918"/>
            <a:ext cx="3434702" cy="1079732"/>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rgbClr val="1B193E"/>
              </a:buClr>
              <a:buSzPts val="2000"/>
              <a:buFont typeface="Arial"/>
              <a:buNone/>
            </a:pPr>
            <a:r>
              <a:rPr lang="es-ES" sz="1500">
                <a:solidFill>
                  <a:srgbClr val="1B193E"/>
                </a:solidFill>
                <a:latin typeface="Calibri"/>
                <a:ea typeface="Calibri"/>
                <a:cs typeface="Calibri"/>
                <a:sym typeface="Calibri"/>
              </a:rPr>
              <a:t>In the context of business planning, being data-driven means utilizing data and analytics to guide decision-making and strategy development. It involves collecting, analyzing, and interpreting relevant data to make informed choices that drive business growth and success.</a:t>
            </a:r>
            <a:endParaRPr b="0" i="0" sz="1500" u="none" cap="none" strike="noStrike">
              <a:solidFill>
                <a:srgbClr val="1B193E"/>
              </a:solidFill>
              <a:latin typeface="Calibri"/>
              <a:ea typeface="Calibri"/>
              <a:cs typeface="Calibri"/>
              <a:sym typeface="Calibri"/>
            </a:endParaRPr>
          </a:p>
        </p:txBody>
      </p:sp>
      <p:sp>
        <p:nvSpPr>
          <p:cNvPr id="250" name="Google Shape;250;p12"/>
          <p:cNvSpPr txBox="1"/>
          <p:nvPr/>
        </p:nvSpPr>
        <p:spPr>
          <a:xfrm>
            <a:off x="8434766" y="4223935"/>
            <a:ext cx="3434702" cy="1079732"/>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rgbClr val="1B193E"/>
              </a:buClr>
              <a:buSzPts val="2000"/>
              <a:buFont typeface="Arial"/>
              <a:buNone/>
            </a:pPr>
            <a:r>
              <a:rPr lang="es-ES" sz="1300">
                <a:solidFill>
                  <a:srgbClr val="1B193E"/>
                </a:solidFill>
                <a:latin typeface="Calibri"/>
                <a:ea typeface="Calibri"/>
                <a:cs typeface="Calibri"/>
                <a:sym typeface="Calibri"/>
              </a:rPr>
              <a:t>Choosing the right indicators for monitoring data-driven activities is critical. These indicators should be carefully selected, align with your business objectives, and be capable of providing meaningful insights. The impact of this data-driven approach is improved decision-making, increased efficiency, and a competitive edge in the business landscape.</a:t>
            </a:r>
            <a:endParaRPr b="0" i="0" sz="1300" u="none" cap="none" strike="noStrike">
              <a:solidFill>
                <a:srgbClr val="1B193E"/>
              </a:solidFill>
              <a:latin typeface="Calibri"/>
              <a:ea typeface="Calibri"/>
              <a:cs typeface="Calibri"/>
              <a:sym typeface="Calibri"/>
            </a:endParaRPr>
          </a:p>
        </p:txBody>
      </p:sp>
      <p:sp>
        <p:nvSpPr>
          <p:cNvPr id="251" name="Google Shape;251;p12"/>
          <p:cNvSpPr/>
          <p:nvPr/>
        </p:nvSpPr>
        <p:spPr>
          <a:xfrm>
            <a:off x="8285825" y="2224228"/>
            <a:ext cx="144000" cy="144000"/>
          </a:xfrm>
          <a:prstGeom prst="ellipse">
            <a:avLst/>
          </a:prstGeom>
          <a:solidFill>
            <a:srgbClr val="0AD99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52" name="Google Shape;252;p12"/>
          <p:cNvSpPr/>
          <p:nvPr/>
        </p:nvSpPr>
        <p:spPr>
          <a:xfrm>
            <a:off x="8285825" y="4336895"/>
            <a:ext cx="144000" cy="144000"/>
          </a:xfrm>
          <a:prstGeom prst="ellipse">
            <a:avLst/>
          </a:prstGeom>
          <a:solidFill>
            <a:srgbClr val="0AD99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53" name="Google Shape;253;p12"/>
          <p:cNvSpPr/>
          <p:nvPr/>
        </p:nvSpPr>
        <p:spPr>
          <a:xfrm>
            <a:off x="471472" y="2224228"/>
            <a:ext cx="144000" cy="144000"/>
          </a:xfrm>
          <a:prstGeom prst="ellipse">
            <a:avLst/>
          </a:prstGeom>
          <a:solidFill>
            <a:srgbClr val="0AD99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54" name="Google Shape;254;p12"/>
          <p:cNvSpPr/>
          <p:nvPr/>
        </p:nvSpPr>
        <p:spPr>
          <a:xfrm>
            <a:off x="471472" y="4328017"/>
            <a:ext cx="144000" cy="144000"/>
          </a:xfrm>
          <a:prstGeom prst="ellipse">
            <a:avLst/>
          </a:prstGeom>
          <a:solidFill>
            <a:srgbClr val="0AD99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8" name="Shape 258"/>
        <p:cNvGrpSpPr/>
        <p:nvPr/>
      </p:nvGrpSpPr>
      <p:grpSpPr>
        <a:xfrm>
          <a:off x="0" y="0"/>
          <a:ext cx="0" cy="0"/>
          <a:chOff x="0" y="0"/>
          <a:chExt cx="0" cy="0"/>
        </a:xfrm>
      </p:grpSpPr>
      <p:sp>
        <p:nvSpPr>
          <p:cNvPr id="259" name="Google Shape;259;p13"/>
          <p:cNvSpPr txBox="1"/>
          <p:nvPr>
            <p:ph idx="1" type="body"/>
          </p:nvPr>
        </p:nvSpPr>
        <p:spPr>
          <a:xfrm>
            <a:off x="876650" y="3922330"/>
            <a:ext cx="4908939" cy="824531"/>
          </a:xfrm>
          <a:prstGeom prst="rect">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rgbClr val="1B193E"/>
              </a:buClr>
              <a:buSzPts val="3000"/>
              <a:buNone/>
            </a:pPr>
            <a:r>
              <a:rPr lang="es-ES"/>
              <a:t>Thank you!</a:t>
            </a:r>
            <a:endParaRPr/>
          </a:p>
        </p:txBody>
      </p:sp>
      <p:sp>
        <p:nvSpPr>
          <p:cNvPr id="260" name="Google Shape;260;p13"/>
          <p:cNvSpPr txBox="1"/>
          <p:nvPr>
            <p:ph idx="2" type="body"/>
          </p:nvPr>
        </p:nvSpPr>
        <p:spPr>
          <a:xfrm>
            <a:off x="876652" y="4810675"/>
            <a:ext cx="4908939" cy="555389"/>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rgbClr val="1B193E"/>
              </a:buClr>
              <a:buSzPts val="2000"/>
              <a:buNone/>
            </a:pPr>
            <a:r>
              <a:rPr lang="es-ES"/>
              <a:t>Keep learning at </a:t>
            </a:r>
            <a:r>
              <a:rPr lang="es-ES" u="sng">
                <a:solidFill>
                  <a:schemeClr val="hlink"/>
                </a:solidFill>
                <a:hlinkClick r:id="rId3"/>
              </a:rPr>
              <a:t>www.digital-dream-lab.eu</a:t>
            </a:r>
            <a:r>
              <a:rPr lang="es-ES"/>
              <a:t>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6"/>
          <p:cNvSpPr txBox="1"/>
          <p:nvPr>
            <p:ph idx="1" type="body"/>
          </p:nvPr>
        </p:nvSpPr>
        <p:spPr>
          <a:xfrm>
            <a:off x="471472" y="455046"/>
            <a:ext cx="8129063" cy="824531"/>
          </a:xfrm>
          <a:prstGeom prst="rect">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rgbClr val="1B193E"/>
              </a:buClr>
              <a:buSzPts val="3000"/>
              <a:buNone/>
            </a:pPr>
            <a:r>
              <a:rPr lang="es-ES"/>
              <a:t>Learning objectives</a:t>
            </a:r>
            <a:endParaRPr/>
          </a:p>
        </p:txBody>
      </p:sp>
      <p:sp>
        <p:nvSpPr>
          <p:cNvPr id="117" name="Google Shape;117;p6"/>
          <p:cNvSpPr/>
          <p:nvPr/>
        </p:nvSpPr>
        <p:spPr>
          <a:xfrm>
            <a:off x="959744" y="2693103"/>
            <a:ext cx="252000" cy="252000"/>
          </a:xfrm>
          <a:prstGeom prst="ellipse">
            <a:avLst/>
          </a:prstGeom>
          <a:solidFill>
            <a:srgbClr val="0AD99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18" name="Google Shape;118;p6"/>
          <p:cNvSpPr txBox="1"/>
          <p:nvPr/>
        </p:nvSpPr>
        <p:spPr>
          <a:xfrm>
            <a:off x="1430262" y="2556208"/>
            <a:ext cx="7170300" cy="824400"/>
          </a:xfrm>
          <a:prstGeom prst="rect">
            <a:avLst/>
          </a:prstGeom>
          <a:noFill/>
          <a:ln>
            <a:noFill/>
          </a:ln>
        </p:spPr>
        <p:txBody>
          <a:bodyPr anchorCtr="0" anchor="t" bIns="45700" lIns="91425" spcFirstLastPara="1" rIns="91425" wrap="square" tIns="45700">
            <a:noAutofit/>
          </a:bodyPr>
          <a:lstStyle/>
          <a:p>
            <a:pPr indent="0" lvl="0" marL="0" rtl="0" algn="l">
              <a:lnSpc>
                <a:spcPct val="107916"/>
              </a:lnSpc>
              <a:spcBef>
                <a:spcPts val="0"/>
              </a:spcBef>
              <a:spcAft>
                <a:spcPts val="0"/>
              </a:spcAft>
              <a:buNone/>
            </a:pPr>
            <a:r>
              <a:rPr lang="es-ES" sz="2400">
                <a:solidFill>
                  <a:srgbClr val="1B193E"/>
                </a:solidFill>
                <a:latin typeface="Calibri"/>
                <a:ea typeface="Calibri"/>
                <a:cs typeface="Calibri"/>
                <a:sym typeface="Calibri"/>
              </a:rPr>
              <a:t>To comprehend the key concepts and principles of digital business planning</a:t>
            </a:r>
            <a:endParaRPr sz="2400">
              <a:solidFill>
                <a:srgbClr val="1B193E"/>
              </a:solidFill>
              <a:latin typeface="Calibri"/>
              <a:ea typeface="Calibri"/>
              <a:cs typeface="Calibri"/>
              <a:sym typeface="Calibri"/>
            </a:endParaRPr>
          </a:p>
        </p:txBody>
      </p:sp>
      <p:sp>
        <p:nvSpPr>
          <p:cNvPr id="119" name="Google Shape;119;p6"/>
          <p:cNvSpPr/>
          <p:nvPr/>
        </p:nvSpPr>
        <p:spPr>
          <a:xfrm>
            <a:off x="959744" y="3844542"/>
            <a:ext cx="252000" cy="252000"/>
          </a:xfrm>
          <a:prstGeom prst="ellipse">
            <a:avLst/>
          </a:prstGeom>
          <a:solidFill>
            <a:srgbClr val="0AD99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20" name="Google Shape;120;p6"/>
          <p:cNvSpPr/>
          <p:nvPr/>
        </p:nvSpPr>
        <p:spPr>
          <a:xfrm>
            <a:off x="959744" y="4995981"/>
            <a:ext cx="252000" cy="252000"/>
          </a:xfrm>
          <a:prstGeom prst="ellipse">
            <a:avLst/>
          </a:prstGeom>
          <a:solidFill>
            <a:srgbClr val="0AD99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21" name="Google Shape;121;p6"/>
          <p:cNvSpPr txBox="1"/>
          <p:nvPr/>
        </p:nvSpPr>
        <p:spPr>
          <a:xfrm>
            <a:off x="1430262" y="3759187"/>
            <a:ext cx="7170273" cy="824530"/>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rgbClr val="1B193E"/>
              </a:buClr>
              <a:buSzPts val="2400"/>
              <a:buFont typeface="Arial"/>
              <a:buNone/>
            </a:pPr>
            <a:r>
              <a:rPr lang="es-ES" sz="2400">
                <a:solidFill>
                  <a:srgbClr val="1B193E"/>
                </a:solidFill>
                <a:latin typeface="Calibri"/>
                <a:ea typeface="Calibri"/>
                <a:cs typeface="Calibri"/>
                <a:sym typeface="Calibri"/>
              </a:rPr>
              <a:t>To have knowledge about data driven approach and its advantages</a:t>
            </a:r>
            <a:endParaRPr sz="2400">
              <a:solidFill>
                <a:srgbClr val="1B193E"/>
              </a:solidFill>
              <a:latin typeface="Calibri"/>
              <a:ea typeface="Calibri"/>
              <a:cs typeface="Calibri"/>
              <a:sym typeface="Calibri"/>
            </a:endParaRPr>
          </a:p>
        </p:txBody>
      </p:sp>
      <p:sp>
        <p:nvSpPr>
          <p:cNvPr id="122" name="Google Shape;122;p6"/>
          <p:cNvSpPr txBox="1"/>
          <p:nvPr/>
        </p:nvSpPr>
        <p:spPr>
          <a:xfrm>
            <a:off x="1430262" y="4913534"/>
            <a:ext cx="7170273" cy="824530"/>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rgbClr val="1B193E"/>
              </a:buClr>
              <a:buSzPts val="2400"/>
              <a:buFont typeface="Arial"/>
              <a:buNone/>
            </a:pPr>
            <a:r>
              <a:rPr lang="es-ES" sz="2400">
                <a:solidFill>
                  <a:srgbClr val="1B193E"/>
                </a:solidFill>
                <a:latin typeface="Calibri"/>
                <a:ea typeface="Calibri"/>
                <a:cs typeface="Calibri"/>
                <a:sym typeface="Calibri"/>
              </a:rPr>
              <a:t>To be able to decide when and which digital tools to communicate, collaborate and be creative </a:t>
            </a:r>
            <a:endParaRPr/>
          </a:p>
        </p:txBody>
      </p:sp>
      <p:sp>
        <p:nvSpPr>
          <p:cNvPr id="123" name="Google Shape;123;p6"/>
          <p:cNvSpPr txBox="1"/>
          <p:nvPr/>
        </p:nvSpPr>
        <p:spPr>
          <a:xfrm>
            <a:off x="471472" y="1695105"/>
            <a:ext cx="7170273" cy="482671"/>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rgbClr val="1B193E"/>
              </a:buClr>
              <a:buSzPts val="2400"/>
              <a:buFont typeface="Arial"/>
              <a:buNone/>
            </a:pPr>
            <a:r>
              <a:rPr b="0" i="0" lang="es-ES" sz="2400" u="none" cap="none" strike="noStrike">
                <a:solidFill>
                  <a:srgbClr val="1B193E"/>
                </a:solidFill>
                <a:latin typeface="Calibri"/>
                <a:ea typeface="Calibri"/>
                <a:cs typeface="Calibri"/>
                <a:sym typeface="Calibri"/>
              </a:rPr>
              <a:t>At the end of this module, you will be able to:</a:t>
            </a:r>
            <a:endParaRPr/>
          </a:p>
        </p:txBody>
      </p:sp>
      <p:pic>
        <p:nvPicPr>
          <p:cNvPr descr="Imagen que contiene lego, juguete, computadora&#10;&#10;Descripción generada automáticamente" id="124" name="Google Shape;124;p6"/>
          <p:cNvPicPr preferRelativeResize="0"/>
          <p:nvPr/>
        </p:nvPicPr>
        <p:blipFill rotWithShape="1">
          <a:blip r:embed="rId3">
            <a:alphaModFix/>
          </a:blip>
          <a:srcRect b="0" l="11731" r="14514" t="0"/>
          <a:stretch/>
        </p:blipFill>
        <p:spPr>
          <a:xfrm>
            <a:off x="7919583" y="2240837"/>
            <a:ext cx="3612510" cy="2755144"/>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10"/>
          <p:cNvSpPr txBox="1"/>
          <p:nvPr>
            <p:ph idx="1" type="body"/>
          </p:nvPr>
        </p:nvSpPr>
        <p:spPr>
          <a:xfrm>
            <a:off x="1238955" y="1786358"/>
            <a:ext cx="3133899" cy="941340"/>
          </a:xfrm>
          <a:prstGeom prst="rect">
            <a:avLst/>
          </a:prstGeom>
          <a:solidFill>
            <a:srgbClr val="1B193E"/>
          </a:solid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rgbClr val="F5F5F5"/>
              </a:buClr>
              <a:buSzPts val="2200"/>
              <a:buNone/>
            </a:pPr>
            <a:r>
              <a:rPr lang="es-ES"/>
              <a:t>1. </a:t>
            </a:r>
            <a:r>
              <a:rPr lang="es-ES"/>
              <a:t>Introduction to digital business planning </a:t>
            </a:r>
            <a:endParaRPr/>
          </a:p>
        </p:txBody>
      </p:sp>
      <p:sp>
        <p:nvSpPr>
          <p:cNvPr id="130" name="Google Shape;130;p10"/>
          <p:cNvSpPr txBox="1"/>
          <p:nvPr>
            <p:ph idx="2" type="body"/>
          </p:nvPr>
        </p:nvSpPr>
        <p:spPr>
          <a:xfrm>
            <a:off x="1238250" y="2917825"/>
            <a:ext cx="3135313" cy="2568575"/>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rgbClr val="F5F5F5"/>
              </a:buClr>
              <a:buSzPts val="2000"/>
              <a:buNone/>
            </a:pPr>
            <a:r>
              <a:rPr lang="es-ES"/>
              <a:t>1.1 </a:t>
            </a:r>
            <a:r>
              <a:rPr lang="es-ES"/>
              <a:t>What is business planning, and how can it be digital ?</a:t>
            </a:r>
            <a:endParaRPr/>
          </a:p>
        </p:txBody>
      </p:sp>
      <p:sp>
        <p:nvSpPr>
          <p:cNvPr id="131" name="Google Shape;131;p10"/>
          <p:cNvSpPr txBox="1"/>
          <p:nvPr>
            <p:ph idx="3" type="body"/>
          </p:nvPr>
        </p:nvSpPr>
        <p:spPr>
          <a:xfrm>
            <a:off x="5183188" y="457201"/>
            <a:ext cx="6172200" cy="540385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None/>
            </a:pPr>
            <a:r>
              <a:rPr lang="es-ES"/>
              <a:t>Business planning is a process to explore and understand how the business will run: </a:t>
            </a:r>
            <a:endParaRPr/>
          </a:p>
          <a:p>
            <a:pPr indent="-381000" lvl="0" marL="457200" rtl="0" algn="l">
              <a:lnSpc>
                <a:spcPct val="90000"/>
              </a:lnSpc>
              <a:spcBef>
                <a:spcPts val="0"/>
              </a:spcBef>
              <a:spcAft>
                <a:spcPts val="0"/>
              </a:spcAft>
              <a:buSzPts val="2400"/>
              <a:buChar char="●"/>
            </a:pPr>
            <a:r>
              <a:rPr lang="es-ES"/>
              <a:t>establishing internal processes</a:t>
            </a:r>
            <a:endParaRPr/>
          </a:p>
          <a:p>
            <a:pPr indent="-381000" lvl="0" marL="457200" rtl="0" algn="l">
              <a:lnSpc>
                <a:spcPct val="90000"/>
              </a:lnSpc>
              <a:spcBef>
                <a:spcPts val="0"/>
              </a:spcBef>
              <a:spcAft>
                <a:spcPts val="0"/>
              </a:spcAft>
              <a:buSzPts val="2400"/>
              <a:buChar char="●"/>
            </a:pPr>
            <a:r>
              <a:rPr lang="es-ES"/>
              <a:t>possible risks</a:t>
            </a:r>
            <a:endParaRPr/>
          </a:p>
          <a:p>
            <a:pPr indent="-381000" lvl="0" marL="457200" rtl="0" algn="l">
              <a:lnSpc>
                <a:spcPct val="90000"/>
              </a:lnSpc>
              <a:spcBef>
                <a:spcPts val="0"/>
              </a:spcBef>
              <a:spcAft>
                <a:spcPts val="0"/>
              </a:spcAft>
              <a:buSzPts val="2400"/>
              <a:buChar char="●"/>
            </a:pPr>
            <a:r>
              <a:rPr lang="es-ES"/>
              <a:t>identifying opportunities</a:t>
            </a:r>
            <a:endParaRPr/>
          </a:p>
          <a:p>
            <a:pPr indent="-381000" lvl="0" marL="457200" rtl="0" algn="l">
              <a:lnSpc>
                <a:spcPct val="90000"/>
              </a:lnSpc>
              <a:spcBef>
                <a:spcPts val="0"/>
              </a:spcBef>
              <a:spcAft>
                <a:spcPts val="0"/>
              </a:spcAft>
              <a:buSzPts val="2400"/>
              <a:buChar char="●"/>
            </a:pPr>
            <a:r>
              <a:rPr lang="es-ES"/>
              <a:t>setting indicators to assess its success rate </a:t>
            </a:r>
            <a:endParaRPr/>
          </a:p>
          <a:p>
            <a:pPr indent="0" lvl="0" marL="0" rtl="0" algn="l">
              <a:lnSpc>
                <a:spcPct val="90000"/>
              </a:lnSpc>
              <a:spcBef>
                <a:spcPts val="0"/>
              </a:spcBef>
              <a:spcAft>
                <a:spcPts val="0"/>
              </a:spcAft>
              <a:buNone/>
            </a:pPr>
            <a:r>
              <a:t/>
            </a:r>
            <a:endParaRPr/>
          </a:p>
          <a:p>
            <a:pPr indent="0" lvl="0" marL="0" rtl="0" algn="l">
              <a:lnSpc>
                <a:spcPct val="90000"/>
              </a:lnSpc>
              <a:spcBef>
                <a:spcPts val="0"/>
              </a:spcBef>
              <a:spcAft>
                <a:spcPts val="0"/>
              </a:spcAft>
              <a:buNone/>
            </a:pPr>
            <a:r>
              <a:rPr lang="es-ES"/>
              <a:t>This process results in a Business Plan which is  document in which a business opportunity, or a business already under way, is identified, described and analysed, examining its technical, economic and financial feasibility. The Plan develops all of the procedures and strategies necessary in order to convert the business opportunity into an actual business project. </a:t>
            </a:r>
            <a:endParaRPr/>
          </a:p>
          <a:p>
            <a:pPr indent="0" lvl="0" marL="0" rtl="0" algn="l">
              <a:lnSpc>
                <a:spcPct val="90000"/>
              </a:lnSpc>
              <a:spcBef>
                <a:spcPts val="0"/>
              </a:spcBef>
              <a:spcAft>
                <a:spcPts val="0"/>
              </a:spcAft>
              <a:buNone/>
            </a:pPr>
            <a:r>
              <a:t/>
            </a:r>
            <a:endParaRPr/>
          </a:p>
          <a:p>
            <a:pPr indent="0" lvl="0" marL="0" rtl="0" algn="l">
              <a:lnSpc>
                <a:spcPct val="90000"/>
              </a:lnSpc>
              <a:spcBef>
                <a:spcPts val="0"/>
              </a:spcBef>
              <a:spcAft>
                <a:spcPts val="0"/>
              </a:spcAft>
              <a:buNone/>
            </a:pPr>
            <a:r>
              <a:t/>
            </a:r>
            <a:endParaRPr/>
          </a:p>
          <a:p>
            <a:pPr indent="0" lvl="0" marL="0" rtl="0" algn="l">
              <a:lnSpc>
                <a:spcPct val="90000"/>
              </a:lnSpc>
              <a:spcBef>
                <a:spcPts val="0"/>
              </a:spcBef>
              <a:spcAft>
                <a:spcPts val="0"/>
              </a:spcAft>
              <a:buNone/>
            </a:pPr>
            <a:r>
              <a:rPr lang="es-ES"/>
              <a:t>It is crucial for MMSE to go through the process of creating a business plan to understand how to innovate and improve their processes.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g24fa24adeb2_0_49"/>
          <p:cNvSpPr txBox="1"/>
          <p:nvPr>
            <p:ph idx="1" type="body"/>
          </p:nvPr>
        </p:nvSpPr>
        <p:spPr>
          <a:xfrm>
            <a:off x="1238955" y="1786358"/>
            <a:ext cx="3133800" cy="941400"/>
          </a:xfrm>
          <a:prstGeom prst="rect">
            <a:avLst/>
          </a:prstGeom>
          <a:solidFill>
            <a:srgbClr val="1B193E"/>
          </a:solid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rgbClr val="F5F5F5"/>
              </a:buClr>
              <a:buSzPts val="2200"/>
              <a:buNone/>
            </a:pPr>
            <a:r>
              <a:rPr lang="es-ES"/>
              <a:t>1. Introduction to digital business planning </a:t>
            </a:r>
            <a:endParaRPr/>
          </a:p>
        </p:txBody>
      </p:sp>
      <p:sp>
        <p:nvSpPr>
          <p:cNvPr id="137" name="Google Shape;137;g24fa24adeb2_0_49"/>
          <p:cNvSpPr txBox="1"/>
          <p:nvPr>
            <p:ph idx="2" type="body"/>
          </p:nvPr>
        </p:nvSpPr>
        <p:spPr>
          <a:xfrm>
            <a:off x="1238250" y="2917825"/>
            <a:ext cx="3135300" cy="25686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rgbClr val="F5F5F5"/>
              </a:buClr>
              <a:buSzPts val="2000"/>
              <a:buNone/>
            </a:pPr>
            <a:r>
              <a:rPr lang="es-ES"/>
              <a:t>1.1 What is business planning, and how can it be digital ?</a:t>
            </a:r>
            <a:endParaRPr/>
          </a:p>
        </p:txBody>
      </p:sp>
      <p:sp>
        <p:nvSpPr>
          <p:cNvPr id="138" name="Google Shape;138;g24fa24adeb2_0_49"/>
          <p:cNvSpPr txBox="1"/>
          <p:nvPr>
            <p:ph idx="3" type="body"/>
          </p:nvPr>
        </p:nvSpPr>
        <p:spPr>
          <a:xfrm>
            <a:off x="5183188" y="457201"/>
            <a:ext cx="6172200" cy="54039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None/>
            </a:pPr>
            <a:r>
              <a:t/>
            </a:r>
            <a:endParaRPr/>
          </a:p>
          <a:p>
            <a:pPr indent="0" lvl="0" marL="0" rtl="0" algn="l">
              <a:lnSpc>
                <a:spcPct val="90000"/>
              </a:lnSpc>
              <a:spcBef>
                <a:spcPts val="0"/>
              </a:spcBef>
              <a:spcAft>
                <a:spcPts val="0"/>
              </a:spcAft>
              <a:buNone/>
            </a:pPr>
            <a:r>
              <a:t/>
            </a:r>
            <a:endParaRPr/>
          </a:p>
          <a:p>
            <a:pPr indent="0" lvl="0" marL="0" rtl="0" algn="l">
              <a:lnSpc>
                <a:spcPct val="90000"/>
              </a:lnSpc>
              <a:spcBef>
                <a:spcPts val="0"/>
              </a:spcBef>
              <a:spcAft>
                <a:spcPts val="0"/>
              </a:spcAft>
              <a:buNone/>
            </a:pPr>
            <a:r>
              <a:rPr lang="es-ES"/>
              <a:t>It is crucial for MMSE to go through the process of creating a business plan to understand how to innovate and improve their processes. </a:t>
            </a:r>
            <a:endParaRPr/>
          </a:p>
          <a:p>
            <a:pPr indent="0" lvl="0" marL="0" rtl="0" algn="l">
              <a:lnSpc>
                <a:spcPct val="90000"/>
              </a:lnSpc>
              <a:spcBef>
                <a:spcPts val="0"/>
              </a:spcBef>
              <a:spcAft>
                <a:spcPts val="0"/>
              </a:spcAft>
              <a:buNone/>
            </a:pPr>
            <a:r>
              <a:t/>
            </a:r>
            <a:endParaRPr/>
          </a:p>
          <a:p>
            <a:pPr indent="0" lvl="0" marL="0" rtl="0" algn="l">
              <a:lnSpc>
                <a:spcPct val="90000"/>
              </a:lnSpc>
              <a:spcBef>
                <a:spcPts val="0"/>
              </a:spcBef>
              <a:spcAft>
                <a:spcPts val="0"/>
              </a:spcAft>
              <a:buNone/>
            </a:pPr>
            <a:r>
              <a:t/>
            </a:r>
            <a:endParaRPr/>
          </a:p>
          <a:p>
            <a:pPr indent="0" lvl="0" marL="0" rtl="0" algn="l">
              <a:lnSpc>
                <a:spcPct val="90000"/>
              </a:lnSpc>
              <a:spcBef>
                <a:spcPts val="0"/>
              </a:spcBef>
              <a:spcAft>
                <a:spcPts val="0"/>
              </a:spcAft>
              <a:buNone/>
            </a:pPr>
            <a:r>
              <a:t/>
            </a:r>
            <a:endParaRPr/>
          </a:p>
          <a:p>
            <a:pPr indent="0" lvl="0" marL="0" rtl="0" algn="l">
              <a:lnSpc>
                <a:spcPct val="90000"/>
              </a:lnSpc>
              <a:spcBef>
                <a:spcPts val="0"/>
              </a:spcBef>
              <a:spcAft>
                <a:spcPts val="0"/>
              </a:spcAft>
              <a:buNone/>
            </a:pPr>
            <a:r>
              <a:rPr lang="es-ES"/>
              <a:t>A digital Business plan addresses the creation of </a:t>
            </a:r>
            <a:r>
              <a:rPr lang="es-ES"/>
              <a:t>workflow</a:t>
            </a:r>
            <a:r>
              <a:rPr lang="es-ES"/>
              <a:t>, objectives and practices for the enterprise to expand its business operations in the </a:t>
            </a:r>
            <a:r>
              <a:rPr lang="es-ES"/>
              <a:t>digital dimension. For instance selling products or services in an online shop or using digital tools to deal with internal processes such as ordering supplies or inventory. </a:t>
            </a:r>
            <a:endParaRPr/>
          </a:p>
          <a:p>
            <a:pPr indent="0" lvl="0" marL="0" rtl="0" algn="l">
              <a:lnSpc>
                <a:spcPct val="90000"/>
              </a:lnSpc>
              <a:spcBef>
                <a:spcPts val="0"/>
              </a:spcBef>
              <a:spcAft>
                <a:spcPts val="0"/>
              </a:spcAft>
              <a:buNone/>
            </a:pPr>
            <a:r>
              <a:t/>
            </a:r>
            <a:endParaRPr/>
          </a:p>
          <a:p>
            <a:pPr indent="0" lvl="0" marL="0" rtl="0" algn="l">
              <a:lnSpc>
                <a:spcPct val="90000"/>
              </a:lnSpc>
              <a:spcBef>
                <a:spcPts val="0"/>
              </a:spcBef>
              <a:spcAft>
                <a:spcPts val="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g2908720cbad_0_0"/>
          <p:cNvSpPr txBox="1"/>
          <p:nvPr>
            <p:ph idx="1" type="body"/>
          </p:nvPr>
        </p:nvSpPr>
        <p:spPr>
          <a:xfrm>
            <a:off x="1238955" y="1786358"/>
            <a:ext cx="3133800" cy="941400"/>
          </a:xfrm>
          <a:prstGeom prst="rect">
            <a:avLst/>
          </a:prstGeom>
          <a:solidFill>
            <a:srgbClr val="1B193E"/>
          </a:solid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rgbClr val="F5F5F5"/>
              </a:buClr>
              <a:buSzPts val="2200"/>
              <a:buNone/>
            </a:pPr>
            <a:r>
              <a:rPr lang="es-ES"/>
              <a:t>1. Introduction to digital business planning </a:t>
            </a:r>
            <a:endParaRPr/>
          </a:p>
        </p:txBody>
      </p:sp>
      <p:sp>
        <p:nvSpPr>
          <p:cNvPr id="144" name="Google Shape;144;g2908720cbad_0_0"/>
          <p:cNvSpPr txBox="1"/>
          <p:nvPr>
            <p:ph idx="2" type="body"/>
          </p:nvPr>
        </p:nvSpPr>
        <p:spPr>
          <a:xfrm>
            <a:off x="1238250" y="2917825"/>
            <a:ext cx="3135300" cy="25686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rgbClr val="F5F5F5"/>
              </a:buClr>
              <a:buSzPts val="2000"/>
              <a:buNone/>
            </a:pPr>
            <a:r>
              <a:rPr lang="es-ES"/>
              <a:t>1.1 What is business planning, and how can it be digital ?</a:t>
            </a:r>
            <a:endParaRPr/>
          </a:p>
        </p:txBody>
      </p:sp>
      <p:sp>
        <p:nvSpPr>
          <p:cNvPr id="145" name="Google Shape;145;g2908720cbad_0_0"/>
          <p:cNvSpPr txBox="1"/>
          <p:nvPr>
            <p:ph idx="3" type="body"/>
          </p:nvPr>
        </p:nvSpPr>
        <p:spPr>
          <a:xfrm>
            <a:off x="5183188" y="457201"/>
            <a:ext cx="6172200" cy="54039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None/>
            </a:pPr>
            <a:r>
              <a:rPr lang="es-ES"/>
              <a:t>Here are the best practices to be implemented while creating a business plan: </a:t>
            </a:r>
            <a:endParaRPr/>
          </a:p>
          <a:p>
            <a:pPr indent="0" lvl="0" marL="0" rtl="0" algn="l">
              <a:lnSpc>
                <a:spcPct val="90000"/>
              </a:lnSpc>
              <a:spcBef>
                <a:spcPts val="0"/>
              </a:spcBef>
              <a:spcAft>
                <a:spcPts val="0"/>
              </a:spcAft>
              <a:buNone/>
            </a:pPr>
            <a:r>
              <a:t/>
            </a:r>
            <a:endParaRPr/>
          </a:p>
          <a:p>
            <a:pPr indent="0" lvl="0" marL="0" rtl="0" algn="l">
              <a:lnSpc>
                <a:spcPct val="90000"/>
              </a:lnSpc>
              <a:spcBef>
                <a:spcPts val="0"/>
              </a:spcBef>
              <a:spcAft>
                <a:spcPts val="0"/>
              </a:spcAft>
              <a:buNone/>
            </a:pPr>
            <a:r>
              <a:t/>
            </a:r>
            <a:endParaRPr/>
          </a:p>
          <a:p>
            <a:pPr indent="0" lvl="0" marL="0" rtl="0" algn="l">
              <a:lnSpc>
                <a:spcPct val="90000"/>
              </a:lnSpc>
              <a:spcBef>
                <a:spcPts val="0"/>
              </a:spcBef>
              <a:spcAft>
                <a:spcPts val="0"/>
              </a:spcAft>
              <a:buNone/>
            </a:pPr>
            <a:r>
              <a:t/>
            </a:r>
            <a:endParaRPr/>
          </a:p>
          <a:p>
            <a:pPr indent="0" lvl="0" marL="0" rtl="0" algn="l">
              <a:lnSpc>
                <a:spcPct val="90000"/>
              </a:lnSpc>
              <a:spcBef>
                <a:spcPts val="0"/>
              </a:spcBef>
              <a:spcAft>
                <a:spcPts val="0"/>
              </a:spcAft>
              <a:buNone/>
            </a:pPr>
            <a:r>
              <a:t/>
            </a:r>
            <a:endParaRPr/>
          </a:p>
          <a:p>
            <a:pPr indent="0" lvl="0" marL="0" rtl="0" algn="l">
              <a:lnSpc>
                <a:spcPct val="90000"/>
              </a:lnSpc>
              <a:spcBef>
                <a:spcPts val="0"/>
              </a:spcBef>
              <a:spcAft>
                <a:spcPts val="0"/>
              </a:spcAft>
              <a:buNone/>
            </a:pPr>
            <a:r>
              <a:t/>
            </a:r>
            <a:endParaRPr/>
          </a:p>
          <a:p>
            <a:pPr indent="0" lvl="0" marL="0" rtl="0" algn="l">
              <a:lnSpc>
                <a:spcPct val="90000"/>
              </a:lnSpc>
              <a:spcBef>
                <a:spcPts val="0"/>
              </a:spcBef>
              <a:spcAft>
                <a:spcPts val="0"/>
              </a:spcAft>
              <a:buNone/>
            </a:pPr>
            <a:r>
              <a:t/>
            </a:r>
            <a:endParaRPr/>
          </a:p>
        </p:txBody>
      </p:sp>
      <p:graphicFrame>
        <p:nvGraphicFramePr>
          <p:cNvPr id="146" name="Google Shape;146;g2908720cbad_0_0"/>
          <p:cNvGraphicFramePr/>
          <p:nvPr/>
        </p:nvGraphicFramePr>
        <p:xfrm>
          <a:off x="5326625" y="1503475"/>
          <a:ext cx="3000000" cy="3000000"/>
        </p:xfrm>
        <a:graphic>
          <a:graphicData uri="http://schemas.openxmlformats.org/drawingml/2006/table">
            <a:tbl>
              <a:tblPr>
                <a:noFill/>
                <a:tableStyleId>{7DC42985-79A0-4316-946B-CC4AED469DBA}</a:tableStyleId>
              </a:tblPr>
              <a:tblGrid>
                <a:gridCol w="2942675"/>
                <a:gridCol w="2942675"/>
              </a:tblGrid>
              <a:tr h="577400">
                <a:tc>
                  <a:txBody>
                    <a:bodyPr/>
                    <a:lstStyle/>
                    <a:p>
                      <a:pPr indent="0" lvl="0" marL="0" rtl="0" algn="l">
                        <a:lnSpc>
                          <a:spcPct val="90000"/>
                        </a:lnSpc>
                        <a:spcBef>
                          <a:spcPts val="0"/>
                        </a:spcBef>
                        <a:spcAft>
                          <a:spcPts val="0"/>
                        </a:spcAft>
                        <a:buNone/>
                      </a:pPr>
                      <a:r>
                        <a:rPr lang="es-ES" sz="1600">
                          <a:solidFill>
                            <a:schemeClr val="dk1"/>
                          </a:solidFill>
                          <a:latin typeface="Calibri"/>
                          <a:ea typeface="Calibri"/>
                          <a:cs typeface="Calibri"/>
                          <a:sym typeface="Calibri"/>
                        </a:rPr>
                        <a:t>Set Clear Goals and Objectives</a:t>
                      </a:r>
                      <a:endParaRPr sz="6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rtl="0" algn="l">
                        <a:lnSpc>
                          <a:spcPct val="90000"/>
                        </a:lnSpc>
                        <a:spcBef>
                          <a:spcPts val="0"/>
                        </a:spcBef>
                        <a:spcAft>
                          <a:spcPts val="0"/>
                        </a:spcAft>
                        <a:buNone/>
                      </a:pPr>
                      <a:r>
                        <a:rPr lang="es-ES" sz="1600">
                          <a:solidFill>
                            <a:schemeClr val="dk1"/>
                          </a:solidFill>
                          <a:latin typeface="Calibri"/>
                          <a:ea typeface="Calibri"/>
                          <a:cs typeface="Calibri"/>
                          <a:sym typeface="Calibri"/>
                        </a:rPr>
                        <a:t>Customer Relationship Management</a:t>
                      </a:r>
                      <a:endParaRPr sz="6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r h="388325">
                <a:tc>
                  <a:txBody>
                    <a:bodyPr/>
                    <a:lstStyle/>
                    <a:p>
                      <a:pPr indent="0" lvl="0" marL="0" rtl="0" algn="l">
                        <a:lnSpc>
                          <a:spcPct val="90000"/>
                        </a:lnSpc>
                        <a:spcBef>
                          <a:spcPts val="0"/>
                        </a:spcBef>
                        <a:spcAft>
                          <a:spcPts val="0"/>
                        </a:spcAft>
                        <a:buNone/>
                      </a:pPr>
                      <a:r>
                        <a:rPr lang="es-ES" sz="1600">
                          <a:solidFill>
                            <a:schemeClr val="dk1"/>
                          </a:solidFill>
                          <a:latin typeface="Calibri"/>
                          <a:ea typeface="Calibri"/>
                          <a:cs typeface="Calibri"/>
                          <a:sym typeface="Calibri"/>
                        </a:rPr>
                        <a:t>Market Research</a:t>
                      </a:r>
                      <a:endParaRPr sz="6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rtl="0" algn="l">
                        <a:lnSpc>
                          <a:spcPct val="90000"/>
                        </a:lnSpc>
                        <a:spcBef>
                          <a:spcPts val="0"/>
                        </a:spcBef>
                        <a:spcAft>
                          <a:spcPts val="0"/>
                        </a:spcAft>
                        <a:buNone/>
                      </a:pPr>
                      <a:r>
                        <a:rPr lang="es-ES" sz="1600">
                          <a:solidFill>
                            <a:schemeClr val="dk1"/>
                          </a:solidFill>
                          <a:latin typeface="Calibri"/>
                          <a:ea typeface="Calibri"/>
                          <a:cs typeface="Calibri"/>
                          <a:sym typeface="Calibri"/>
                        </a:rPr>
                        <a:t>Marketing Strategy</a:t>
                      </a:r>
                      <a:endParaRPr sz="6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r h="388325">
                <a:tc>
                  <a:txBody>
                    <a:bodyPr/>
                    <a:lstStyle/>
                    <a:p>
                      <a:pPr indent="0" lvl="0" marL="0" rtl="0" algn="l">
                        <a:lnSpc>
                          <a:spcPct val="90000"/>
                        </a:lnSpc>
                        <a:spcBef>
                          <a:spcPts val="0"/>
                        </a:spcBef>
                        <a:spcAft>
                          <a:spcPts val="0"/>
                        </a:spcAft>
                        <a:buNone/>
                      </a:pPr>
                      <a:r>
                        <a:rPr lang="es-ES" sz="1600">
                          <a:solidFill>
                            <a:schemeClr val="dk1"/>
                          </a:solidFill>
                          <a:latin typeface="Calibri"/>
                          <a:ea typeface="Calibri"/>
                          <a:cs typeface="Calibri"/>
                          <a:sym typeface="Calibri"/>
                        </a:rPr>
                        <a:t>SWOT Analysis</a:t>
                      </a:r>
                      <a:endParaRPr sz="6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rtl="0" algn="l">
                        <a:lnSpc>
                          <a:spcPct val="90000"/>
                        </a:lnSpc>
                        <a:spcBef>
                          <a:spcPts val="0"/>
                        </a:spcBef>
                        <a:spcAft>
                          <a:spcPts val="0"/>
                        </a:spcAft>
                        <a:buNone/>
                      </a:pPr>
                      <a:r>
                        <a:rPr lang="es-ES" sz="1600">
                          <a:solidFill>
                            <a:schemeClr val="dk1"/>
                          </a:solidFill>
                          <a:latin typeface="Calibri"/>
                          <a:ea typeface="Calibri"/>
                          <a:cs typeface="Calibri"/>
                          <a:sym typeface="Calibri"/>
                        </a:rPr>
                        <a:t>Operations Plan</a:t>
                      </a:r>
                      <a:endParaRPr sz="6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r h="388325">
                <a:tc>
                  <a:txBody>
                    <a:bodyPr/>
                    <a:lstStyle/>
                    <a:p>
                      <a:pPr indent="0" lvl="0" marL="0" rtl="0" algn="l">
                        <a:lnSpc>
                          <a:spcPct val="90000"/>
                        </a:lnSpc>
                        <a:spcBef>
                          <a:spcPts val="0"/>
                        </a:spcBef>
                        <a:spcAft>
                          <a:spcPts val="0"/>
                        </a:spcAft>
                        <a:buNone/>
                      </a:pPr>
                      <a:r>
                        <a:rPr lang="es-ES" sz="1600">
                          <a:solidFill>
                            <a:schemeClr val="dk1"/>
                          </a:solidFill>
                          <a:latin typeface="Calibri"/>
                          <a:ea typeface="Calibri"/>
                          <a:cs typeface="Calibri"/>
                          <a:sym typeface="Calibri"/>
                        </a:rPr>
                        <a:t>Financial Planning</a:t>
                      </a:r>
                      <a:endParaRPr sz="6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rtl="0" algn="l">
                        <a:lnSpc>
                          <a:spcPct val="90000"/>
                        </a:lnSpc>
                        <a:spcBef>
                          <a:spcPts val="0"/>
                        </a:spcBef>
                        <a:spcAft>
                          <a:spcPts val="0"/>
                        </a:spcAft>
                        <a:buNone/>
                      </a:pPr>
                      <a:r>
                        <a:rPr lang="es-ES" sz="1600">
                          <a:solidFill>
                            <a:schemeClr val="dk1"/>
                          </a:solidFill>
                          <a:latin typeface="Calibri"/>
                          <a:ea typeface="Calibri"/>
                          <a:cs typeface="Calibri"/>
                          <a:sym typeface="Calibri"/>
                        </a:rPr>
                        <a:t>Legal and Regulatory Compliance</a:t>
                      </a:r>
                      <a:endParaRPr sz="6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r h="388325">
                <a:tc>
                  <a:txBody>
                    <a:bodyPr/>
                    <a:lstStyle/>
                    <a:p>
                      <a:pPr indent="0" lvl="0" marL="0" rtl="0" algn="l">
                        <a:lnSpc>
                          <a:spcPct val="90000"/>
                        </a:lnSpc>
                        <a:spcBef>
                          <a:spcPts val="0"/>
                        </a:spcBef>
                        <a:spcAft>
                          <a:spcPts val="0"/>
                        </a:spcAft>
                        <a:buNone/>
                      </a:pPr>
                      <a:r>
                        <a:rPr lang="es-ES" sz="1600">
                          <a:solidFill>
                            <a:schemeClr val="dk1"/>
                          </a:solidFill>
                          <a:latin typeface="Calibri"/>
                          <a:ea typeface="Calibri"/>
                          <a:cs typeface="Calibri"/>
                          <a:sym typeface="Calibri"/>
                        </a:rPr>
                        <a:t>Budgeting</a:t>
                      </a:r>
                      <a:endParaRPr sz="6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rtl="0" algn="l">
                        <a:lnSpc>
                          <a:spcPct val="90000"/>
                        </a:lnSpc>
                        <a:spcBef>
                          <a:spcPts val="0"/>
                        </a:spcBef>
                        <a:spcAft>
                          <a:spcPts val="0"/>
                        </a:spcAft>
                        <a:buNone/>
                      </a:pPr>
                      <a:r>
                        <a:rPr lang="es-ES" sz="1600">
                          <a:solidFill>
                            <a:schemeClr val="dk1"/>
                          </a:solidFill>
                          <a:latin typeface="Calibri"/>
                          <a:ea typeface="Calibri"/>
                          <a:cs typeface="Calibri"/>
                          <a:sym typeface="Calibri"/>
                        </a:rPr>
                        <a:t>Human Resources Planning</a:t>
                      </a:r>
                      <a:endParaRPr sz="6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r h="388325">
                <a:tc>
                  <a:txBody>
                    <a:bodyPr/>
                    <a:lstStyle/>
                    <a:p>
                      <a:pPr indent="0" lvl="0" marL="0" rtl="0" algn="l">
                        <a:lnSpc>
                          <a:spcPct val="90000"/>
                        </a:lnSpc>
                        <a:spcBef>
                          <a:spcPts val="0"/>
                        </a:spcBef>
                        <a:spcAft>
                          <a:spcPts val="0"/>
                        </a:spcAft>
                        <a:buNone/>
                      </a:pPr>
                      <a:r>
                        <a:rPr lang="es-ES" sz="1600">
                          <a:solidFill>
                            <a:schemeClr val="dk1"/>
                          </a:solidFill>
                          <a:latin typeface="Calibri"/>
                          <a:ea typeface="Calibri"/>
                          <a:cs typeface="Calibri"/>
                          <a:sym typeface="Calibri"/>
                        </a:rPr>
                        <a:t>Risk Management</a:t>
                      </a:r>
                      <a:endParaRPr sz="6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rtl="0" algn="l">
                        <a:lnSpc>
                          <a:spcPct val="90000"/>
                        </a:lnSpc>
                        <a:spcBef>
                          <a:spcPts val="0"/>
                        </a:spcBef>
                        <a:spcAft>
                          <a:spcPts val="0"/>
                        </a:spcAft>
                        <a:buNone/>
                      </a:pPr>
                      <a:r>
                        <a:rPr lang="es-ES" sz="1600">
                          <a:solidFill>
                            <a:schemeClr val="dk1"/>
                          </a:solidFill>
                          <a:latin typeface="Calibri"/>
                          <a:ea typeface="Calibri"/>
                          <a:cs typeface="Calibri"/>
                          <a:sym typeface="Calibri"/>
                        </a:rPr>
                        <a:t>Technology Integration</a:t>
                      </a:r>
                      <a:endParaRPr sz="6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r h="388325">
                <a:tc>
                  <a:txBody>
                    <a:bodyPr/>
                    <a:lstStyle/>
                    <a:p>
                      <a:pPr indent="0" lvl="0" marL="0" rtl="0" algn="l">
                        <a:lnSpc>
                          <a:spcPct val="90000"/>
                        </a:lnSpc>
                        <a:spcBef>
                          <a:spcPts val="0"/>
                        </a:spcBef>
                        <a:spcAft>
                          <a:spcPts val="0"/>
                        </a:spcAft>
                        <a:buNone/>
                      </a:pPr>
                      <a:r>
                        <a:rPr lang="es-ES" sz="1600">
                          <a:solidFill>
                            <a:schemeClr val="dk1"/>
                          </a:solidFill>
                          <a:latin typeface="Calibri"/>
                          <a:ea typeface="Calibri"/>
                          <a:cs typeface="Calibri"/>
                          <a:sym typeface="Calibri"/>
                        </a:rPr>
                        <a:t>Sustainability and Social Responsibility</a:t>
                      </a:r>
                      <a:endParaRPr sz="6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rtl="0" algn="l">
                        <a:lnSpc>
                          <a:spcPct val="90000"/>
                        </a:lnSpc>
                        <a:spcBef>
                          <a:spcPts val="0"/>
                        </a:spcBef>
                        <a:spcAft>
                          <a:spcPts val="0"/>
                        </a:spcAft>
                        <a:buNone/>
                      </a:pPr>
                      <a:r>
                        <a:rPr lang="es-ES" sz="1600">
                          <a:solidFill>
                            <a:schemeClr val="dk1"/>
                          </a:solidFill>
                          <a:latin typeface="Calibri"/>
                          <a:ea typeface="Calibri"/>
                          <a:cs typeface="Calibri"/>
                          <a:sym typeface="Calibri"/>
                        </a:rPr>
                        <a:t>Monitoring and Evaluation</a:t>
                      </a:r>
                      <a:endParaRPr sz="6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r h="388325">
                <a:tc>
                  <a:txBody>
                    <a:bodyPr/>
                    <a:lstStyle/>
                    <a:p>
                      <a:pPr indent="0" lvl="0" marL="0" rtl="0" algn="l">
                        <a:lnSpc>
                          <a:spcPct val="90000"/>
                        </a:lnSpc>
                        <a:spcBef>
                          <a:spcPts val="0"/>
                        </a:spcBef>
                        <a:spcAft>
                          <a:spcPts val="0"/>
                        </a:spcAft>
                        <a:buNone/>
                      </a:pPr>
                      <a:r>
                        <a:rPr lang="es-ES" sz="1600">
                          <a:solidFill>
                            <a:schemeClr val="dk1"/>
                          </a:solidFill>
                          <a:latin typeface="Calibri"/>
                          <a:ea typeface="Calibri"/>
                          <a:cs typeface="Calibri"/>
                          <a:sym typeface="Calibri"/>
                        </a:rPr>
                        <a:t>Adaptability</a:t>
                      </a:r>
                      <a:endParaRPr sz="6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rtl="0" algn="l">
                        <a:lnSpc>
                          <a:spcPct val="90000"/>
                        </a:lnSpc>
                        <a:spcBef>
                          <a:spcPts val="0"/>
                        </a:spcBef>
                        <a:spcAft>
                          <a:spcPts val="0"/>
                        </a:spcAft>
                        <a:buNone/>
                      </a:pPr>
                      <a:r>
                        <a:rPr lang="es-ES" sz="1600">
                          <a:solidFill>
                            <a:schemeClr val="dk1"/>
                          </a:solidFill>
                          <a:latin typeface="Calibri"/>
                          <a:ea typeface="Calibri"/>
                          <a:cs typeface="Calibri"/>
                          <a:sym typeface="Calibri"/>
                        </a:rPr>
                        <a:t>Seek Professional Advice</a:t>
                      </a:r>
                      <a:endParaRPr sz="6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r h="388325">
                <a:tc>
                  <a:txBody>
                    <a:bodyPr/>
                    <a:lstStyle/>
                    <a:p>
                      <a:pPr indent="0" lvl="0" marL="0" rtl="0" algn="l">
                        <a:lnSpc>
                          <a:spcPct val="90000"/>
                        </a:lnSpc>
                        <a:spcBef>
                          <a:spcPts val="0"/>
                        </a:spcBef>
                        <a:spcAft>
                          <a:spcPts val="0"/>
                        </a:spcAft>
                        <a:buNone/>
                      </a:pPr>
                      <a:r>
                        <a:rPr lang="es-ES" sz="1600">
                          <a:solidFill>
                            <a:schemeClr val="dk1"/>
                          </a:solidFill>
                          <a:latin typeface="Calibri"/>
                          <a:ea typeface="Calibri"/>
                          <a:cs typeface="Calibri"/>
                          <a:sym typeface="Calibri"/>
                        </a:rPr>
                        <a:t> Networking</a:t>
                      </a:r>
                      <a:endParaRPr sz="6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rtl="0" algn="l">
                        <a:spcBef>
                          <a:spcPts val="0"/>
                        </a:spcBef>
                        <a:spcAft>
                          <a:spcPts val="0"/>
                        </a:spcAft>
                        <a:buNone/>
                      </a:pPr>
                      <a:r>
                        <a:t/>
                      </a:r>
                      <a:endParaRPr sz="6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11"/>
          <p:cNvSpPr txBox="1"/>
          <p:nvPr>
            <p:ph idx="1" type="body"/>
          </p:nvPr>
        </p:nvSpPr>
        <p:spPr>
          <a:xfrm>
            <a:off x="7868313" y="1786359"/>
            <a:ext cx="3133899" cy="941340"/>
          </a:xfrm>
          <a:prstGeom prst="rect">
            <a:avLst/>
          </a:prstGeom>
          <a:solidFill>
            <a:srgbClr val="1B193E"/>
          </a:solidFill>
          <a:ln>
            <a:noFill/>
          </a:ln>
        </p:spPr>
        <p:txBody>
          <a:bodyPr anchorCtr="0" anchor="b" bIns="45700" lIns="91425" spcFirstLastPara="1" rIns="91425" wrap="square" tIns="45700">
            <a:noAutofit/>
          </a:bodyPr>
          <a:lstStyle/>
          <a:p>
            <a:pPr indent="0" lvl="0" marL="0" rtl="0" algn="r">
              <a:lnSpc>
                <a:spcPct val="90000"/>
              </a:lnSpc>
              <a:spcBef>
                <a:spcPts val="0"/>
              </a:spcBef>
              <a:spcAft>
                <a:spcPts val="0"/>
              </a:spcAft>
              <a:buClr>
                <a:srgbClr val="F5F5F5"/>
              </a:buClr>
              <a:buSzPts val="2200"/>
              <a:buNone/>
            </a:pPr>
            <a:r>
              <a:rPr lang="es-ES"/>
              <a:t>1. </a:t>
            </a:r>
            <a:r>
              <a:rPr lang="es-ES"/>
              <a:t>Introduction to digital business planning </a:t>
            </a:r>
            <a:endParaRPr/>
          </a:p>
        </p:txBody>
      </p:sp>
      <p:sp>
        <p:nvSpPr>
          <p:cNvPr id="152" name="Google Shape;152;p11"/>
          <p:cNvSpPr txBox="1"/>
          <p:nvPr>
            <p:ph idx="2" type="body"/>
          </p:nvPr>
        </p:nvSpPr>
        <p:spPr>
          <a:xfrm>
            <a:off x="7867608" y="2917826"/>
            <a:ext cx="3135313" cy="2568575"/>
          </a:xfrm>
          <a:prstGeom prst="rect">
            <a:avLst/>
          </a:prstGeom>
          <a:noFill/>
          <a:ln>
            <a:noFill/>
          </a:ln>
        </p:spPr>
        <p:txBody>
          <a:bodyPr anchorCtr="0" anchor="t" bIns="45700" lIns="91425" spcFirstLastPara="1" rIns="91425" wrap="square" tIns="45700">
            <a:noAutofit/>
          </a:bodyPr>
          <a:lstStyle/>
          <a:p>
            <a:pPr indent="0" lvl="0" marL="0" rtl="0" algn="r">
              <a:lnSpc>
                <a:spcPct val="90000"/>
              </a:lnSpc>
              <a:spcBef>
                <a:spcPts val="0"/>
              </a:spcBef>
              <a:spcAft>
                <a:spcPts val="0"/>
              </a:spcAft>
              <a:buClr>
                <a:srgbClr val="F5F5F5"/>
              </a:buClr>
              <a:buSzPts val="2000"/>
              <a:buNone/>
            </a:pPr>
            <a:r>
              <a:rPr lang="es-ES"/>
              <a:t>1.2 Digital tools for business planning by the function </a:t>
            </a:r>
            <a:endParaRPr/>
          </a:p>
          <a:p>
            <a:pPr indent="0" lvl="0" marL="0" rtl="0" algn="r">
              <a:lnSpc>
                <a:spcPct val="90000"/>
              </a:lnSpc>
              <a:spcBef>
                <a:spcPts val="1000"/>
              </a:spcBef>
              <a:spcAft>
                <a:spcPts val="0"/>
              </a:spcAft>
              <a:buClr>
                <a:srgbClr val="F5F5F5"/>
              </a:buClr>
              <a:buSzPts val="2000"/>
              <a:buNone/>
            </a:pPr>
            <a:r>
              <a:t/>
            </a:r>
            <a:endParaRPr/>
          </a:p>
        </p:txBody>
      </p:sp>
      <p:sp>
        <p:nvSpPr>
          <p:cNvPr id="153" name="Google Shape;153;p11"/>
          <p:cNvSpPr txBox="1"/>
          <p:nvPr>
            <p:ph idx="3" type="body"/>
          </p:nvPr>
        </p:nvSpPr>
        <p:spPr>
          <a:xfrm>
            <a:off x="916846" y="457201"/>
            <a:ext cx="6172200" cy="540385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rgbClr val="1B193E"/>
              </a:buClr>
              <a:buSzPts val="2400"/>
              <a:buNone/>
            </a:pPr>
            <a:r>
              <a:rPr lang="es-ES"/>
              <a:t>There are many digital </a:t>
            </a:r>
            <a:r>
              <a:rPr lang="es-ES"/>
              <a:t>tools</a:t>
            </a:r>
            <a:r>
              <a:rPr lang="es-ES"/>
              <a:t> which can be used in the process of making a  Business plan as well as running </a:t>
            </a:r>
            <a:r>
              <a:rPr lang="es-ES"/>
              <a:t>management</a:t>
            </a:r>
            <a:r>
              <a:rPr lang="es-ES"/>
              <a:t> related tasks. </a:t>
            </a:r>
            <a:endParaRPr/>
          </a:p>
          <a:p>
            <a:pPr indent="0" lvl="0" marL="0" rtl="0" algn="l">
              <a:lnSpc>
                <a:spcPct val="90000"/>
              </a:lnSpc>
              <a:spcBef>
                <a:spcPts val="0"/>
              </a:spcBef>
              <a:spcAft>
                <a:spcPts val="0"/>
              </a:spcAft>
              <a:buClr>
                <a:srgbClr val="1B193E"/>
              </a:buClr>
              <a:buSzPts val="2400"/>
              <a:buNone/>
            </a:pPr>
            <a:r>
              <a:t/>
            </a:r>
            <a:endParaRPr/>
          </a:p>
          <a:p>
            <a:pPr indent="0" lvl="0" marL="0" rtl="0" algn="l">
              <a:lnSpc>
                <a:spcPct val="90000"/>
              </a:lnSpc>
              <a:spcBef>
                <a:spcPts val="0"/>
              </a:spcBef>
              <a:spcAft>
                <a:spcPts val="0"/>
              </a:spcAft>
              <a:buClr>
                <a:srgbClr val="1B193E"/>
              </a:buClr>
              <a:buSzPts val="2400"/>
              <a:buNone/>
            </a:pPr>
            <a:r>
              <a:rPr lang="es-ES"/>
              <a:t>There are a variety of tasks which can be facilitated by softwares, here they will be organised by </a:t>
            </a:r>
            <a:r>
              <a:rPr lang="es-ES"/>
              <a:t>category</a:t>
            </a:r>
            <a:r>
              <a:rPr lang="es-ES"/>
              <a:t> : </a:t>
            </a:r>
            <a:endParaRPr/>
          </a:p>
          <a:p>
            <a:pPr indent="0" lvl="0" marL="0" rtl="0" algn="l">
              <a:lnSpc>
                <a:spcPct val="90000"/>
              </a:lnSpc>
              <a:spcBef>
                <a:spcPts val="0"/>
              </a:spcBef>
              <a:spcAft>
                <a:spcPts val="0"/>
              </a:spcAft>
              <a:buClr>
                <a:srgbClr val="1B193E"/>
              </a:buClr>
              <a:buSzPts val="2400"/>
              <a:buNone/>
            </a:pPr>
            <a:r>
              <a:t/>
            </a:r>
            <a:endParaRPr/>
          </a:p>
          <a:p>
            <a:pPr indent="0" lvl="0" marL="0" rtl="0" algn="l">
              <a:lnSpc>
                <a:spcPct val="90000"/>
              </a:lnSpc>
              <a:spcBef>
                <a:spcPts val="0"/>
              </a:spcBef>
              <a:spcAft>
                <a:spcPts val="0"/>
              </a:spcAft>
              <a:buClr>
                <a:srgbClr val="1B193E"/>
              </a:buClr>
              <a:buSzPts val="2400"/>
              <a:buNone/>
            </a:pPr>
            <a:r>
              <a:t/>
            </a:r>
            <a:endParaRPr/>
          </a:p>
          <a:p>
            <a:pPr indent="0" lvl="0" marL="0" rtl="0" algn="l">
              <a:lnSpc>
                <a:spcPct val="90000"/>
              </a:lnSpc>
              <a:spcBef>
                <a:spcPts val="0"/>
              </a:spcBef>
              <a:spcAft>
                <a:spcPts val="0"/>
              </a:spcAft>
              <a:buClr>
                <a:srgbClr val="1B193E"/>
              </a:buClr>
              <a:buSzPts val="2400"/>
              <a:buNone/>
            </a:pPr>
            <a:r>
              <a:t/>
            </a:r>
            <a:endParaRPr/>
          </a:p>
          <a:p>
            <a:pPr indent="0" lvl="0" marL="0" rtl="0" algn="l">
              <a:lnSpc>
                <a:spcPct val="90000"/>
              </a:lnSpc>
              <a:spcBef>
                <a:spcPts val="0"/>
              </a:spcBef>
              <a:spcAft>
                <a:spcPts val="0"/>
              </a:spcAft>
              <a:buClr>
                <a:srgbClr val="1B193E"/>
              </a:buClr>
              <a:buSzPts val="2400"/>
              <a:buNone/>
            </a:pPr>
            <a:r>
              <a:t/>
            </a:r>
            <a:endParaRPr/>
          </a:p>
        </p:txBody>
      </p:sp>
      <p:graphicFrame>
        <p:nvGraphicFramePr>
          <p:cNvPr id="154" name="Google Shape;154;p11"/>
          <p:cNvGraphicFramePr/>
          <p:nvPr/>
        </p:nvGraphicFramePr>
        <p:xfrm>
          <a:off x="251850" y="3292050"/>
          <a:ext cx="3000000" cy="3000000"/>
        </p:xfrm>
        <a:graphic>
          <a:graphicData uri="http://schemas.openxmlformats.org/drawingml/2006/table">
            <a:tbl>
              <a:tblPr>
                <a:noFill/>
                <a:tableStyleId>{7DC42985-79A0-4316-946B-CC4AED469DBA}</a:tableStyleId>
              </a:tblPr>
              <a:tblGrid>
                <a:gridCol w="2547550"/>
                <a:gridCol w="4514900"/>
              </a:tblGrid>
              <a:tr h="381000">
                <a:tc>
                  <a:txBody>
                    <a:bodyPr/>
                    <a:lstStyle/>
                    <a:p>
                      <a:pPr indent="0" lvl="0" marL="0" rtl="0" algn="l">
                        <a:spcBef>
                          <a:spcPts val="0"/>
                        </a:spcBef>
                        <a:spcAft>
                          <a:spcPts val="0"/>
                        </a:spcAft>
                        <a:buNone/>
                      </a:pPr>
                      <a:r>
                        <a:rPr lang="es-ES"/>
                        <a:t>Strategic Planning</a:t>
                      </a:r>
                      <a:endParaRPr/>
                    </a:p>
                  </a:txBody>
                  <a:tcPr marT="91425" marB="91425" marR="91425" marL="91425">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rtl="0" algn="l">
                        <a:spcBef>
                          <a:spcPts val="0"/>
                        </a:spcBef>
                        <a:spcAft>
                          <a:spcPts val="0"/>
                        </a:spcAft>
                        <a:buNone/>
                      </a:pPr>
                      <a:r>
                        <a:rPr lang="es-ES"/>
                        <a:t>SWOT Analysis Tools, Strategy Mapping Software</a:t>
                      </a:r>
                      <a:endParaRPr/>
                    </a:p>
                  </a:txBody>
                  <a:tcPr marT="91425" marB="91425" marR="91425" marL="91425">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381000">
                <a:tc>
                  <a:txBody>
                    <a:bodyPr/>
                    <a:lstStyle/>
                    <a:p>
                      <a:pPr indent="0" lvl="0" marL="0" rtl="0" algn="l">
                        <a:spcBef>
                          <a:spcPts val="0"/>
                        </a:spcBef>
                        <a:spcAft>
                          <a:spcPts val="0"/>
                        </a:spcAft>
                        <a:buNone/>
                      </a:pPr>
                      <a:r>
                        <a:rPr lang="es-ES"/>
                        <a:t>Financial Planning</a:t>
                      </a:r>
                      <a:endParaRPr/>
                    </a:p>
                  </a:txBody>
                  <a:tcPr marT="91425" marB="91425" marR="91425" marL="91425">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rtl="0" algn="l">
                        <a:spcBef>
                          <a:spcPts val="0"/>
                        </a:spcBef>
                        <a:spcAft>
                          <a:spcPts val="0"/>
                        </a:spcAft>
                        <a:buNone/>
                      </a:pPr>
                      <a:r>
                        <a:rPr lang="es-ES"/>
                        <a:t>Financial Forecasting Software, Accounting Software</a:t>
                      </a:r>
                      <a:endParaRPr/>
                    </a:p>
                  </a:txBody>
                  <a:tcPr marT="91425" marB="91425" marR="91425" marL="91425">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381000">
                <a:tc>
                  <a:txBody>
                    <a:bodyPr/>
                    <a:lstStyle/>
                    <a:p>
                      <a:pPr indent="0" lvl="0" marL="0" rtl="0" algn="l">
                        <a:spcBef>
                          <a:spcPts val="0"/>
                        </a:spcBef>
                        <a:spcAft>
                          <a:spcPts val="0"/>
                        </a:spcAft>
                        <a:buNone/>
                      </a:pPr>
                      <a:r>
                        <a:rPr lang="es-ES"/>
                        <a:t>Marketing and Sales Planning</a:t>
                      </a:r>
                      <a:endParaRPr/>
                    </a:p>
                  </a:txBody>
                  <a:tcPr marT="91425" marB="91425" marR="91425" marL="91425">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rtl="0" algn="l">
                        <a:spcBef>
                          <a:spcPts val="0"/>
                        </a:spcBef>
                        <a:spcAft>
                          <a:spcPts val="0"/>
                        </a:spcAft>
                        <a:buNone/>
                      </a:pPr>
                      <a:r>
                        <a:rPr lang="es-ES"/>
                        <a:t>Marketing Analytics Tools, CRM Software</a:t>
                      </a:r>
                      <a:endParaRPr/>
                    </a:p>
                  </a:txBody>
                  <a:tcPr marT="91425" marB="91425" marR="91425" marL="91425">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381000">
                <a:tc>
                  <a:txBody>
                    <a:bodyPr/>
                    <a:lstStyle/>
                    <a:p>
                      <a:pPr indent="0" lvl="0" marL="0" rtl="0" algn="l">
                        <a:spcBef>
                          <a:spcPts val="0"/>
                        </a:spcBef>
                        <a:spcAft>
                          <a:spcPts val="0"/>
                        </a:spcAft>
                        <a:buNone/>
                      </a:pPr>
                      <a:r>
                        <a:rPr lang="es-ES"/>
                        <a:t>Project Planning </a:t>
                      </a:r>
                      <a:endParaRPr/>
                    </a:p>
                  </a:txBody>
                  <a:tcPr marT="91425" marB="91425" marR="91425" marL="91425">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rtl="0" algn="l">
                        <a:spcBef>
                          <a:spcPts val="0"/>
                        </a:spcBef>
                        <a:spcAft>
                          <a:spcPts val="0"/>
                        </a:spcAft>
                        <a:buNone/>
                      </a:pPr>
                      <a:r>
                        <a:rPr lang="es-ES"/>
                        <a:t>Project management softwares, Gantt Chart Softwares </a:t>
                      </a:r>
                      <a:endParaRPr/>
                    </a:p>
                  </a:txBody>
                  <a:tcPr marT="91425" marB="91425" marR="91425" marL="91425">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381000">
                <a:tc>
                  <a:txBody>
                    <a:bodyPr/>
                    <a:lstStyle/>
                    <a:p>
                      <a:pPr indent="0" lvl="0" marL="0" rtl="0" algn="l">
                        <a:spcBef>
                          <a:spcPts val="0"/>
                        </a:spcBef>
                        <a:spcAft>
                          <a:spcPts val="0"/>
                        </a:spcAft>
                        <a:buNone/>
                      </a:pPr>
                      <a:r>
                        <a:rPr lang="es-ES"/>
                        <a:t>Product development Innovaiton</a:t>
                      </a:r>
                      <a:endParaRPr/>
                    </a:p>
                  </a:txBody>
                  <a:tcPr marT="91425" marB="91425" marR="91425" marL="91425">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rtl="0" algn="l">
                        <a:spcBef>
                          <a:spcPts val="0"/>
                        </a:spcBef>
                        <a:spcAft>
                          <a:spcPts val="0"/>
                        </a:spcAft>
                        <a:buNone/>
                      </a:pPr>
                      <a:r>
                        <a:rPr lang="es-ES"/>
                        <a:t>Product Management Software, Idea Management Tools</a:t>
                      </a:r>
                      <a:endParaRPr/>
                    </a:p>
                  </a:txBody>
                  <a:tcPr marT="91425" marB="91425" marR="91425" marL="91425">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g2908720cbad_0_15"/>
          <p:cNvSpPr txBox="1"/>
          <p:nvPr>
            <p:ph idx="1" type="body"/>
          </p:nvPr>
        </p:nvSpPr>
        <p:spPr>
          <a:xfrm>
            <a:off x="7868313" y="1786359"/>
            <a:ext cx="3133800" cy="941400"/>
          </a:xfrm>
          <a:prstGeom prst="rect">
            <a:avLst/>
          </a:prstGeom>
          <a:solidFill>
            <a:srgbClr val="1B193E"/>
          </a:solidFill>
          <a:ln>
            <a:noFill/>
          </a:ln>
        </p:spPr>
        <p:txBody>
          <a:bodyPr anchorCtr="0" anchor="b" bIns="45700" lIns="91425" spcFirstLastPara="1" rIns="91425" wrap="square" tIns="45700">
            <a:noAutofit/>
          </a:bodyPr>
          <a:lstStyle/>
          <a:p>
            <a:pPr indent="0" lvl="0" marL="0" rtl="0" algn="r">
              <a:lnSpc>
                <a:spcPct val="90000"/>
              </a:lnSpc>
              <a:spcBef>
                <a:spcPts val="0"/>
              </a:spcBef>
              <a:spcAft>
                <a:spcPts val="0"/>
              </a:spcAft>
              <a:buClr>
                <a:srgbClr val="F5F5F5"/>
              </a:buClr>
              <a:buSzPts val="2200"/>
              <a:buNone/>
            </a:pPr>
            <a:r>
              <a:rPr lang="es-ES"/>
              <a:t>1. Introduction to digital business planning </a:t>
            </a:r>
            <a:endParaRPr/>
          </a:p>
        </p:txBody>
      </p:sp>
      <p:sp>
        <p:nvSpPr>
          <p:cNvPr id="160" name="Google Shape;160;g2908720cbad_0_15"/>
          <p:cNvSpPr txBox="1"/>
          <p:nvPr>
            <p:ph idx="2" type="body"/>
          </p:nvPr>
        </p:nvSpPr>
        <p:spPr>
          <a:xfrm>
            <a:off x="7867608" y="2917826"/>
            <a:ext cx="3135300" cy="2568600"/>
          </a:xfrm>
          <a:prstGeom prst="rect">
            <a:avLst/>
          </a:prstGeom>
          <a:noFill/>
          <a:ln>
            <a:noFill/>
          </a:ln>
        </p:spPr>
        <p:txBody>
          <a:bodyPr anchorCtr="0" anchor="t" bIns="45700" lIns="91425" spcFirstLastPara="1" rIns="91425" wrap="square" tIns="45700">
            <a:noAutofit/>
          </a:bodyPr>
          <a:lstStyle/>
          <a:p>
            <a:pPr indent="0" lvl="0" marL="0" rtl="0" algn="r">
              <a:lnSpc>
                <a:spcPct val="90000"/>
              </a:lnSpc>
              <a:spcBef>
                <a:spcPts val="0"/>
              </a:spcBef>
              <a:spcAft>
                <a:spcPts val="0"/>
              </a:spcAft>
              <a:buClr>
                <a:srgbClr val="F5F5F5"/>
              </a:buClr>
              <a:buSzPts val="2000"/>
              <a:buNone/>
            </a:pPr>
            <a:r>
              <a:rPr lang="es-ES"/>
              <a:t>1.2 Digital tools for business planning by the function </a:t>
            </a:r>
            <a:endParaRPr/>
          </a:p>
          <a:p>
            <a:pPr indent="0" lvl="0" marL="0" rtl="0" algn="r">
              <a:lnSpc>
                <a:spcPct val="90000"/>
              </a:lnSpc>
              <a:spcBef>
                <a:spcPts val="1000"/>
              </a:spcBef>
              <a:spcAft>
                <a:spcPts val="0"/>
              </a:spcAft>
              <a:buClr>
                <a:srgbClr val="F5F5F5"/>
              </a:buClr>
              <a:buSzPts val="2000"/>
              <a:buNone/>
            </a:pPr>
            <a:r>
              <a:t/>
            </a:r>
            <a:endParaRPr/>
          </a:p>
        </p:txBody>
      </p:sp>
      <p:sp>
        <p:nvSpPr>
          <p:cNvPr id="161" name="Google Shape;161;g2908720cbad_0_15"/>
          <p:cNvSpPr txBox="1"/>
          <p:nvPr>
            <p:ph idx="3" type="body"/>
          </p:nvPr>
        </p:nvSpPr>
        <p:spPr>
          <a:xfrm>
            <a:off x="916846" y="457201"/>
            <a:ext cx="6172200" cy="54039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rgbClr val="1B193E"/>
              </a:buClr>
              <a:buSzPts val="2400"/>
              <a:buNone/>
            </a:pPr>
            <a:r>
              <a:rPr lang="es-ES"/>
              <a:t> </a:t>
            </a:r>
            <a:endParaRPr/>
          </a:p>
          <a:p>
            <a:pPr indent="0" lvl="0" marL="0" rtl="0" algn="l">
              <a:lnSpc>
                <a:spcPct val="90000"/>
              </a:lnSpc>
              <a:spcBef>
                <a:spcPts val="0"/>
              </a:spcBef>
              <a:spcAft>
                <a:spcPts val="0"/>
              </a:spcAft>
              <a:buClr>
                <a:srgbClr val="1B193E"/>
              </a:buClr>
              <a:buSzPts val="2400"/>
              <a:buNone/>
            </a:pPr>
            <a:r>
              <a:t/>
            </a:r>
            <a:endParaRPr/>
          </a:p>
          <a:p>
            <a:pPr indent="0" lvl="0" marL="0" rtl="0" algn="l">
              <a:lnSpc>
                <a:spcPct val="90000"/>
              </a:lnSpc>
              <a:spcBef>
                <a:spcPts val="0"/>
              </a:spcBef>
              <a:spcAft>
                <a:spcPts val="0"/>
              </a:spcAft>
              <a:buClr>
                <a:srgbClr val="1B193E"/>
              </a:buClr>
              <a:buSzPts val="2400"/>
              <a:buNone/>
            </a:pPr>
            <a:r>
              <a:t/>
            </a:r>
            <a:endParaRPr/>
          </a:p>
          <a:p>
            <a:pPr indent="0" lvl="0" marL="0" rtl="0" algn="l">
              <a:lnSpc>
                <a:spcPct val="90000"/>
              </a:lnSpc>
              <a:spcBef>
                <a:spcPts val="0"/>
              </a:spcBef>
              <a:spcAft>
                <a:spcPts val="0"/>
              </a:spcAft>
              <a:buClr>
                <a:srgbClr val="1B193E"/>
              </a:buClr>
              <a:buSzPts val="2400"/>
              <a:buNone/>
            </a:pPr>
            <a:r>
              <a:t/>
            </a:r>
            <a:endParaRPr/>
          </a:p>
          <a:p>
            <a:pPr indent="0" lvl="0" marL="0" rtl="0" algn="l">
              <a:lnSpc>
                <a:spcPct val="90000"/>
              </a:lnSpc>
              <a:spcBef>
                <a:spcPts val="0"/>
              </a:spcBef>
              <a:spcAft>
                <a:spcPts val="0"/>
              </a:spcAft>
              <a:buClr>
                <a:srgbClr val="1B193E"/>
              </a:buClr>
              <a:buSzPts val="2400"/>
              <a:buNone/>
            </a:pPr>
            <a:r>
              <a:t/>
            </a:r>
            <a:endParaRPr/>
          </a:p>
        </p:txBody>
      </p:sp>
      <p:graphicFrame>
        <p:nvGraphicFramePr>
          <p:cNvPr id="162" name="Google Shape;162;g2908720cbad_0_15"/>
          <p:cNvGraphicFramePr/>
          <p:nvPr/>
        </p:nvGraphicFramePr>
        <p:xfrm>
          <a:off x="326050" y="1566000"/>
          <a:ext cx="3000000" cy="3000000"/>
        </p:xfrm>
        <a:graphic>
          <a:graphicData uri="http://schemas.openxmlformats.org/drawingml/2006/table">
            <a:tbl>
              <a:tblPr>
                <a:noFill/>
                <a:tableStyleId>{7DC42985-79A0-4316-946B-CC4AED469DBA}</a:tableStyleId>
              </a:tblPr>
              <a:tblGrid>
                <a:gridCol w="3275850"/>
                <a:gridCol w="3712400"/>
              </a:tblGrid>
              <a:tr h="381000">
                <a:tc>
                  <a:txBody>
                    <a:bodyPr/>
                    <a:lstStyle/>
                    <a:p>
                      <a:pPr indent="0" lvl="0" marL="0" rtl="0" algn="l">
                        <a:spcBef>
                          <a:spcPts val="0"/>
                        </a:spcBef>
                        <a:spcAft>
                          <a:spcPts val="0"/>
                        </a:spcAft>
                        <a:buNone/>
                      </a:pPr>
                      <a:r>
                        <a:rPr lang="es-ES"/>
                        <a:t>Risk Management</a:t>
                      </a:r>
                      <a:endParaRPr/>
                    </a:p>
                  </a:txBody>
                  <a:tcPr marT="91425" marB="91425" marR="91425" marL="91425">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rtl="0" algn="l">
                        <a:spcBef>
                          <a:spcPts val="0"/>
                        </a:spcBef>
                        <a:spcAft>
                          <a:spcPts val="0"/>
                        </a:spcAft>
                        <a:buNone/>
                      </a:pPr>
                      <a:r>
                        <a:rPr lang="es-ES"/>
                        <a:t>Risk Assessment Software, Compliance softwares </a:t>
                      </a:r>
                      <a:endParaRPr/>
                    </a:p>
                  </a:txBody>
                  <a:tcPr marT="91425" marB="91425" marR="91425" marL="91425">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181900">
                <a:tc>
                  <a:txBody>
                    <a:bodyPr/>
                    <a:lstStyle/>
                    <a:p>
                      <a:pPr indent="0" lvl="0" marL="0" rtl="0" algn="l">
                        <a:spcBef>
                          <a:spcPts val="0"/>
                        </a:spcBef>
                        <a:spcAft>
                          <a:spcPts val="0"/>
                        </a:spcAft>
                        <a:buNone/>
                      </a:pPr>
                      <a:r>
                        <a:rPr lang="es-ES"/>
                        <a:t>Human Resources Planning</a:t>
                      </a:r>
                      <a:endParaRPr/>
                    </a:p>
                  </a:txBody>
                  <a:tcPr marT="91425" marB="91425" marR="91425" marL="91425">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rtl="0" algn="l">
                        <a:spcBef>
                          <a:spcPts val="0"/>
                        </a:spcBef>
                        <a:spcAft>
                          <a:spcPts val="0"/>
                        </a:spcAft>
                        <a:buNone/>
                      </a:pPr>
                      <a:r>
                        <a:rPr lang="es-ES"/>
                        <a:t>Workforce Analytic, HR management </a:t>
                      </a:r>
                      <a:endParaRPr/>
                    </a:p>
                  </a:txBody>
                  <a:tcPr marT="91425" marB="91425" marR="91425" marL="91425">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381000">
                <a:tc>
                  <a:txBody>
                    <a:bodyPr/>
                    <a:lstStyle/>
                    <a:p>
                      <a:pPr indent="0" lvl="0" marL="0" rtl="0" algn="l">
                        <a:spcBef>
                          <a:spcPts val="0"/>
                        </a:spcBef>
                        <a:spcAft>
                          <a:spcPts val="0"/>
                        </a:spcAft>
                        <a:buNone/>
                      </a:pPr>
                      <a:r>
                        <a:rPr lang="es-ES"/>
                        <a:t>Supply Chain and Operations Planning</a:t>
                      </a:r>
                      <a:endParaRPr/>
                    </a:p>
                  </a:txBody>
                  <a:tcPr marT="91425" marB="91425" marR="91425" marL="91425">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rtl="0" algn="l">
                        <a:spcBef>
                          <a:spcPts val="0"/>
                        </a:spcBef>
                        <a:spcAft>
                          <a:spcPts val="0"/>
                        </a:spcAft>
                        <a:buNone/>
                      </a:pPr>
                      <a:r>
                        <a:rPr lang="es-ES"/>
                        <a:t>Supply Chain Management Software, Inventory Management Software</a:t>
                      </a:r>
                      <a:endParaRPr/>
                    </a:p>
                  </a:txBody>
                  <a:tcPr marT="91425" marB="91425" marR="91425" marL="91425">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381000">
                <a:tc>
                  <a:txBody>
                    <a:bodyPr/>
                    <a:lstStyle/>
                    <a:p>
                      <a:pPr indent="0" lvl="0" marL="0" rtl="0" algn="l">
                        <a:spcBef>
                          <a:spcPts val="0"/>
                        </a:spcBef>
                        <a:spcAft>
                          <a:spcPts val="0"/>
                        </a:spcAft>
                        <a:buNone/>
                      </a:pPr>
                      <a:r>
                        <a:rPr lang="es-ES"/>
                        <a:t>Market Research and Competitive Analysis</a:t>
                      </a:r>
                      <a:endParaRPr/>
                    </a:p>
                  </a:txBody>
                  <a:tcPr marT="91425" marB="91425" marR="91425" marL="91425">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rtl="0" algn="l">
                        <a:spcBef>
                          <a:spcPts val="0"/>
                        </a:spcBef>
                        <a:spcAft>
                          <a:spcPts val="0"/>
                        </a:spcAft>
                        <a:buNone/>
                      </a:pPr>
                      <a:r>
                        <a:rPr lang="es-ES"/>
                        <a:t>Survey and Market Research Tools, Competitive Analysis Software</a:t>
                      </a:r>
                      <a:endParaRPr/>
                    </a:p>
                  </a:txBody>
                  <a:tcPr marT="91425" marB="91425" marR="91425" marL="91425">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381000">
                <a:tc>
                  <a:txBody>
                    <a:bodyPr/>
                    <a:lstStyle/>
                    <a:p>
                      <a:pPr indent="0" lvl="0" marL="0" rtl="0" algn="l">
                        <a:spcBef>
                          <a:spcPts val="0"/>
                        </a:spcBef>
                        <a:spcAft>
                          <a:spcPts val="0"/>
                        </a:spcAft>
                        <a:buNone/>
                      </a:pPr>
                      <a:r>
                        <a:rPr lang="es-ES"/>
                        <a:t>Business Continuity and Disaster Recovery Planning</a:t>
                      </a:r>
                      <a:endParaRPr/>
                    </a:p>
                  </a:txBody>
                  <a:tcPr marT="91425" marB="91425" marR="91425" marL="91425">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rtl="0" algn="l">
                        <a:spcBef>
                          <a:spcPts val="0"/>
                        </a:spcBef>
                        <a:spcAft>
                          <a:spcPts val="0"/>
                        </a:spcAft>
                        <a:buNone/>
                      </a:pPr>
                      <a:r>
                        <a:rPr lang="es-ES"/>
                        <a:t>Business Continuity Software, Emergency Notification Systems</a:t>
                      </a:r>
                      <a:endParaRPr/>
                    </a:p>
                  </a:txBody>
                  <a:tcPr marT="91425" marB="91425" marR="91425" marL="91425">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 name="Shape 166"/>
        <p:cNvGrpSpPr/>
        <p:nvPr/>
      </p:nvGrpSpPr>
      <p:grpSpPr>
        <a:xfrm>
          <a:off x="0" y="0"/>
          <a:ext cx="0" cy="0"/>
          <a:chOff x="0" y="0"/>
          <a:chExt cx="0" cy="0"/>
        </a:xfrm>
      </p:grpSpPr>
      <p:sp>
        <p:nvSpPr>
          <p:cNvPr id="167" name="Google Shape;167;g24fa24adeb2_0_8"/>
          <p:cNvSpPr txBox="1"/>
          <p:nvPr>
            <p:ph idx="1" type="body"/>
          </p:nvPr>
        </p:nvSpPr>
        <p:spPr>
          <a:xfrm>
            <a:off x="1238955" y="1786358"/>
            <a:ext cx="3133800" cy="941400"/>
          </a:xfrm>
          <a:prstGeom prst="rect">
            <a:avLst/>
          </a:prstGeom>
          <a:solidFill>
            <a:srgbClr val="1B193E"/>
          </a:solid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rgbClr val="F5F5F5"/>
              </a:buClr>
              <a:buSzPts val="2200"/>
              <a:buNone/>
            </a:pPr>
            <a:r>
              <a:rPr lang="es-ES"/>
              <a:t>2. </a:t>
            </a:r>
            <a:r>
              <a:rPr lang="es-ES"/>
              <a:t>How can I run a data driven business and which is the impact ?</a:t>
            </a:r>
            <a:endParaRPr/>
          </a:p>
        </p:txBody>
      </p:sp>
      <p:sp>
        <p:nvSpPr>
          <p:cNvPr id="168" name="Google Shape;168;g24fa24adeb2_0_8"/>
          <p:cNvSpPr txBox="1"/>
          <p:nvPr>
            <p:ph idx="2" type="body"/>
          </p:nvPr>
        </p:nvSpPr>
        <p:spPr>
          <a:xfrm>
            <a:off x="1238250" y="2917825"/>
            <a:ext cx="3135300" cy="25686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rgbClr val="F5F5F5"/>
              </a:buClr>
              <a:buSzPts val="2000"/>
              <a:buNone/>
            </a:pPr>
            <a:r>
              <a:rPr lang="es-ES"/>
              <a:t>2.1 Definition of Data driven and its meaning in the context of business planning </a:t>
            </a:r>
            <a:endParaRPr/>
          </a:p>
        </p:txBody>
      </p:sp>
      <p:sp>
        <p:nvSpPr>
          <p:cNvPr id="169" name="Google Shape;169;g24fa24adeb2_0_8"/>
          <p:cNvSpPr txBox="1"/>
          <p:nvPr>
            <p:ph idx="3" type="body"/>
          </p:nvPr>
        </p:nvSpPr>
        <p:spPr>
          <a:xfrm>
            <a:off x="5183188" y="457201"/>
            <a:ext cx="6172200" cy="54039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None/>
            </a:pPr>
            <a:r>
              <a:t/>
            </a:r>
            <a:endParaRPr/>
          </a:p>
          <a:p>
            <a:pPr indent="0" lvl="0" marL="0" rtl="0" algn="l">
              <a:lnSpc>
                <a:spcPct val="90000"/>
              </a:lnSpc>
              <a:spcBef>
                <a:spcPts val="0"/>
              </a:spcBef>
              <a:spcAft>
                <a:spcPts val="0"/>
              </a:spcAft>
              <a:buNone/>
            </a:pPr>
            <a:r>
              <a:t/>
            </a:r>
            <a:endParaRPr/>
          </a:p>
          <a:p>
            <a:pPr indent="0" lvl="0" marL="0" rtl="0" algn="l">
              <a:lnSpc>
                <a:spcPct val="90000"/>
              </a:lnSpc>
              <a:spcBef>
                <a:spcPts val="0"/>
              </a:spcBef>
              <a:spcAft>
                <a:spcPts val="0"/>
              </a:spcAft>
              <a:buNone/>
            </a:pPr>
            <a:r>
              <a:t/>
            </a:r>
            <a:endParaRPr/>
          </a:p>
          <a:p>
            <a:pPr indent="0" lvl="0" marL="0" rtl="0" algn="l">
              <a:lnSpc>
                <a:spcPct val="90000"/>
              </a:lnSpc>
              <a:spcBef>
                <a:spcPts val="0"/>
              </a:spcBef>
              <a:spcAft>
                <a:spcPts val="0"/>
              </a:spcAft>
              <a:buNone/>
            </a:pPr>
            <a:r>
              <a:rPr lang="es-ES"/>
              <a:t>In the context of business, "data-driven" refers to an approach or decision-making process that relies heavily on data and factual information to guide and support business strategies, operations, and decision-making. This means that organisations prioritise the collection, analysis, and interpretation of data to inform their choices and actions rather than relying solely on intuition or past practices.</a:t>
            </a:r>
            <a:endParaRPr/>
          </a:p>
          <a:p>
            <a:pPr indent="0" lvl="0" marL="0" rtl="0" algn="l">
              <a:lnSpc>
                <a:spcPct val="90000"/>
              </a:lnSpc>
              <a:spcBef>
                <a:spcPts val="0"/>
              </a:spcBef>
              <a:spcAft>
                <a:spcPts val="0"/>
              </a:spcAft>
              <a:buNone/>
            </a:pPr>
            <a:r>
              <a:t/>
            </a:r>
            <a:endParaRPr/>
          </a:p>
          <a:p>
            <a:pPr indent="0" lvl="0" marL="0" rtl="0" algn="l">
              <a:lnSpc>
                <a:spcPct val="90000"/>
              </a:lnSpc>
              <a:spcBef>
                <a:spcPts val="0"/>
              </a:spcBef>
              <a:spcAft>
                <a:spcPts val="0"/>
              </a:spcAft>
              <a:buClr>
                <a:srgbClr val="1B193E"/>
              </a:buClr>
              <a:buSzPts val="2400"/>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DREAM corporate ppt">
  <a:themeElements>
    <a:clrScheme name="DREAM corporate colors">
      <a:dk1>
        <a:srgbClr val="1B193E"/>
      </a:dk1>
      <a:lt1>
        <a:srgbClr val="F5F5F5"/>
      </a:lt1>
      <a:dk2>
        <a:srgbClr val="1B193E"/>
      </a:dk2>
      <a:lt2>
        <a:srgbClr val="FFFFFF"/>
      </a:lt2>
      <a:accent1>
        <a:srgbClr val="0AD995"/>
      </a:accent1>
      <a:accent2>
        <a:srgbClr val="F6AA07"/>
      </a:accent2>
      <a:accent3>
        <a:srgbClr val="1B193E"/>
      </a:accent3>
      <a:accent4>
        <a:srgbClr val="0AD995"/>
      </a:accent4>
      <a:accent5>
        <a:srgbClr val="F6AA07"/>
      </a:accent5>
      <a:accent6>
        <a:srgbClr val="1B193E"/>
      </a:accent6>
      <a:hlink>
        <a:srgbClr val="F6AA07"/>
      </a:hlink>
      <a:folHlink>
        <a:srgbClr val="0AD99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2022-12-22T12:08:40Z</dcterms:created>
  <dc:creator>Miriam Internet Web Solutions</dc:creator>
</cp:coreProperties>
</file>