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66" r:id="rId3"/>
    <p:sldId id="271" r:id="rId4"/>
    <p:sldId id="265" r:id="rId5"/>
    <p:sldId id="311" r:id="rId6"/>
    <p:sldId id="289" r:id="rId7"/>
    <p:sldId id="290" r:id="rId8"/>
    <p:sldId id="291" r:id="rId9"/>
    <p:sldId id="294" r:id="rId10"/>
    <p:sldId id="312" r:id="rId11"/>
    <p:sldId id="295" r:id="rId12"/>
    <p:sldId id="313" r:id="rId13"/>
    <p:sldId id="299" r:id="rId14"/>
    <p:sldId id="298" r:id="rId15"/>
    <p:sldId id="300" r:id="rId16"/>
    <p:sldId id="314" r:id="rId17"/>
    <p:sldId id="301" r:id="rId18"/>
    <p:sldId id="302" r:id="rId19"/>
    <p:sldId id="303" r:id="rId20"/>
    <p:sldId id="305" r:id="rId21"/>
    <p:sldId id="315" r:id="rId22"/>
    <p:sldId id="307" r:id="rId23"/>
    <p:sldId id="316" r:id="rId24"/>
    <p:sldId id="309" r:id="rId25"/>
    <p:sldId id="272" r:id="rId26"/>
    <p:sldId id="256"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B193E"/>
    <a:srgbClr val="F6AA07"/>
    <a:srgbClr val="8B8D35"/>
    <a:srgbClr val="A9D18E"/>
    <a:srgbClr val="AAD18E"/>
    <a:srgbClr val="08A370"/>
    <a:srgbClr val="0AD995"/>
    <a:srgbClr val="CDF5E5"/>
    <a:srgbClr val="FFFFFF"/>
    <a:srgbClr val="F5F5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854" autoAdjust="0"/>
    <p:restoredTop sz="94650" autoAdjust="0"/>
  </p:normalViewPr>
  <p:slideViewPr>
    <p:cSldViewPr snapToGrid="0">
      <p:cViewPr>
        <p:scale>
          <a:sx n="103" d="100"/>
          <a:sy n="103" d="100"/>
        </p:scale>
        <p:origin x="1456" y="54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69" d="100"/>
          <a:sy n="69" d="100"/>
        </p:scale>
        <p:origin x="3082" y="7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7A9D8A-8F0C-D848-B889-C9B3D984A342}" type="doc">
      <dgm:prSet loTypeId="urn:microsoft.com/office/officeart/2005/8/layout/process1" loCatId="" qsTypeId="urn:microsoft.com/office/officeart/2005/8/quickstyle/simple1" qsCatId="simple" csTypeId="urn:microsoft.com/office/officeart/2005/8/colors/accent1_2" csCatId="accent1" phldr="1"/>
      <dgm:spPr/>
    </dgm:pt>
    <dgm:pt modelId="{AF523C8E-29E4-E64E-A424-65768F9AB135}">
      <dgm:prSet phldrT="[Testo]" custT="1"/>
      <dgm:spPr>
        <a:solidFill>
          <a:schemeClr val="accent3">
            <a:lumMod val="10000"/>
            <a:lumOff val="90000"/>
          </a:schemeClr>
        </a:solidFill>
        <a:ln>
          <a:solidFill>
            <a:srgbClr val="1B193E"/>
          </a:solidFill>
        </a:ln>
      </dgm:spPr>
      <dgm:t>
        <a:bodyPr/>
        <a:lstStyle/>
        <a:p>
          <a:r>
            <a:rPr lang="it-IT" sz="1600" b="1" dirty="0">
              <a:solidFill>
                <a:schemeClr val="tx1"/>
              </a:solidFill>
              <a:latin typeface="Calibri" panose="020F0502020204030204" pitchFamily="34" charset="0"/>
              <a:cs typeface="Calibri" panose="020F0502020204030204" pitchFamily="34" charset="0"/>
            </a:rPr>
            <a:t>PLANNING</a:t>
          </a:r>
        </a:p>
      </dgm:t>
    </dgm:pt>
    <dgm:pt modelId="{72AAC823-D18E-BA42-A109-BDE561DF040A}" type="parTrans" cxnId="{008E45BE-F35E-AF4E-8C06-D079628D2E5E}">
      <dgm:prSet/>
      <dgm:spPr/>
      <dgm:t>
        <a:bodyPr/>
        <a:lstStyle/>
        <a:p>
          <a:endParaRPr lang="it-IT" sz="1600">
            <a:latin typeface="Calibri" panose="020F0502020204030204" pitchFamily="34" charset="0"/>
            <a:cs typeface="Calibri" panose="020F0502020204030204" pitchFamily="34" charset="0"/>
          </a:endParaRPr>
        </a:p>
      </dgm:t>
    </dgm:pt>
    <dgm:pt modelId="{91DA5D02-2C7C-A640-8A7F-37ECBCC8B4AF}" type="sibTrans" cxnId="{008E45BE-F35E-AF4E-8C06-D079628D2E5E}">
      <dgm:prSet custT="1"/>
      <dgm:spPr>
        <a:solidFill>
          <a:srgbClr val="1B193E"/>
        </a:solidFill>
        <a:ln>
          <a:solidFill>
            <a:srgbClr val="1B193E"/>
          </a:solidFill>
        </a:ln>
      </dgm:spPr>
      <dgm:t>
        <a:bodyPr/>
        <a:lstStyle/>
        <a:p>
          <a:endParaRPr lang="it-IT" sz="1600">
            <a:latin typeface="Calibri" panose="020F0502020204030204" pitchFamily="34" charset="0"/>
            <a:cs typeface="Calibri" panose="020F0502020204030204" pitchFamily="34" charset="0"/>
          </a:endParaRPr>
        </a:p>
      </dgm:t>
    </dgm:pt>
    <dgm:pt modelId="{9F2284CE-EAFB-AF4A-96A7-76E5D7F12BEB}">
      <dgm:prSet phldrT="[Testo]" custT="1"/>
      <dgm:spPr>
        <a:solidFill>
          <a:schemeClr val="accent3">
            <a:lumMod val="10000"/>
            <a:lumOff val="90000"/>
          </a:schemeClr>
        </a:solidFill>
        <a:ln>
          <a:solidFill>
            <a:srgbClr val="1B193E"/>
          </a:solidFill>
        </a:ln>
      </dgm:spPr>
      <dgm:t>
        <a:bodyPr/>
        <a:lstStyle/>
        <a:p>
          <a:r>
            <a:rPr lang="it-IT" sz="1600" b="1" dirty="0">
              <a:solidFill>
                <a:schemeClr val="tx1"/>
              </a:solidFill>
              <a:latin typeface="Calibri" panose="020F0502020204030204" pitchFamily="34" charset="0"/>
              <a:cs typeface="Calibri" panose="020F0502020204030204" pitchFamily="34" charset="0"/>
            </a:rPr>
            <a:t>APPROVAL</a:t>
          </a:r>
        </a:p>
      </dgm:t>
    </dgm:pt>
    <dgm:pt modelId="{5E0570DD-6328-BE49-B84A-404D3AA368A8}" type="parTrans" cxnId="{0A5734D4-E306-914F-AE45-92E50A81BF9A}">
      <dgm:prSet/>
      <dgm:spPr/>
      <dgm:t>
        <a:bodyPr/>
        <a:lstStyle/>
        <a:p>
          <a:endParaRPr lang="it-IT" sz="1600">
            <a:latin typeface="Calibri" panose="020F0502020204030204" pitchFamily="34" charset="0"/>
            <a:cs typeface="Calibri" panose="020F0502020204030204" pitchFamily="34" charset="0"/>
          </a:endParaRPr>
        </a:p>
      </dgm:t>
    </dgm:pt>
    <dgm:pt modelId="{21D61E1F-AB73-A04F-9E62-69DBB3C99CAD}" type="sibTrans" cxnId="{0A5734D4-E306-914F-AE45-92E50A81BF9A}">
      <dgm:prSet custT="1"/>
      <dgm:spPr>
        <a:solidFill>
          <a:srgbClr val="1B193E"/>
        </a:solidFill>
        <a:ln>
          <a:solidFill>
            <a:srgbClr val="1B193E"/>
          </a:solidFill>
        </a:ln>
      </dgm:spPr>
      <dgm:t>
        <a:bodyPr/>
        <a:lstStyle/>
        <a:p>
          <a:endParaRPr lang="it-IT" sz="1600">
            <a:latin typeface="Calibri" panose="020F0502020204030204" pitchFamily="34" charset="0"/>
            <a:cs typeface="Calibri" panose="020F0502020204030204" pitchFamily="34" charset="0"/>
          </a:endParaRPr>
        </a:p>
      </dgm:t>
    </dgm:pt>
    <dgm:pt modelId="{6E3E6EA5-C437-5F4D-A97C-5ED1AC7C7A42}">
      <dgm:prSet phldrT="[Testo]" custT="1"/>
      <dgm:spPr>
        <a:solidFill>
          <a:schemeClr val="accent3">
            <a:lumMod val="10000"/>
            <a:lumOff val="90000"/>
          </a:schemeClr>
        </a:solidFill>
        <a:ln>
          <a:solidFill>
            <a:srgbClr val="1B193E"/>
          </a:solidFill>
        </a:ln>
      </dgm:spPr>
      <dgm:t>
        <a:bodyPr/>
        <a:lstStyle/>
        <a:p>
          <a:r>
            <a:rPr lang="it-IT" sz="1600" b="1" dirty="0">
              <a:solidFill>
                <a:schemeClr val="tx1"/>
              </a:solidFill>
              <a:latin typeface="Calibri" panose="020F0502020204030204" pitchFamily="34" charset="0"/>
              <a:cs typeface="Calibri" panose="020F0502020204030204" pitchFamily="34" charset="0"/>
            </a:rPr>
            <a:t>IMPLEMENTATION</a:t>
          </a:r>
        </a:p>
      </dgm:t>
    </dgm:pt>
    <dgm:pt modelId="{0CF6948D-4A4F-A845-9917-728F516DB2C5}" type="parTrans" cxnId="{37D8068E-149C-0C4B-92C8-6CE116B90C05}">
      <dgm:prSet/>
      <dgm:spPr/>
      <dgm:t>
        <a:bodyPr/>
        <a:lstStyle/>
        <a:p>
          <a:endParaRPr lang="it-IT" sz="1600">
            <a:latin typeface="Calibri" panose="020F0502020204030204" pitchFamily="34" charset="0"/>
            <a:cs typeface="Calibri" panose="020F0502020204030204" pitchFamily="34" charset="0"/>
          </a:endParaRPr>
        </a:p>
      </dgm:t>
    </dgm:pt>
    <dgm:pt modelId="{05C4CE90-9B86-DE42-AE2C-9D1A163E0728}" type="sibTrans" cxnId="{37D8068E-149C-0C4B-92C8-6CE116B90C05}">
      <dgm:prSet custT="1"/>
      <dgm:spPr>
        <a:solidFill>
          <a:srgbClr val="1B193E"/>
        </a:solidFill>
        <a:ln>
          <a:solidFill>
            <a:srgbClr val="1B193E"/>
          </a:solidFill>
        </a:ln>
      </dgm:spPr>
      <dgm:t>
        <a:bodyPr/>
        <a:lstStyle/>
        <a:p>
          <a:endParaRPr lang="it-IT" sz="1600">
            <a:latin typeface="Calibri" panose="020F0502020204030204" pitchFamily="34" charset="0"/>
            <a:cs typeface="Calibri" panose="020F0502020204030204" pitchFamily="34" charset="0"/>
          </a:endParaRPr>
        </a:p>
      </dgm:t>
    </dgm:pt>
    <dgm:pt modelId="{995DCE11-0EF2-204F-87BF-C6D68EC6775D}">
      <dgm:prSet custT="1"/>
      <dgm:spPr>
        <a:solidFill>
          <a:schemeClr val="accent3">
            <a:lumMod val="10000"/>
            <a:lumOff val="90000"/>
          </a:schemeClr>
        </a:solidFill>
        <a:ln>
          <a:solidFill>
            <a:srgbClr val="1B193E"/>
          </a:solidFill>
        </a:ln>
      </dgm:spPr>
      <dgm:t>
        <a:bodyPr/>
        <a:lstStyle/>
        <a:p>
          <a:r>
            <a:rPr lang="it-IT" sz="1600" b="1" dirty="0">
              <a:solidFill>
                <a:schemeClr val="tx1"/>
              </a:solidFill>
              <a:latin typeface="Calibri" panose="020F0502020204030204" pitchFamily="34" charset="0"/>
              <a:cs typeface="Calibri" panose="020F0502020204030204" pitchFamily="34" charset="0"/>
            </a:rPr>
            <a:t>EVALUATION</a:t>
          </a:r>
        </a:p>
      </dgm:t>
    </dgm:pt>
    <dgm:pt modelId="{937D8226-D180-164E-A310-FF7EA4B006A9}" type="parTrans" cxnId="{1CC0E58B-C3E5-0E4D-8740-34798F5757CC}">
      <dgm:prSet/>
      <dgm:spPr/>
      <dgm:t>
        <a:bodyPr/>
        <a:lstStyle/>
        <a:p>
          <a:endParaRPr lang="it-IT" sz="1600">
            <a:latin typeface="Calibri" panose="020F0502020204030204" pitchFamily="34" charset="0"/>
            <a:cs typeface="Calibri" panose="020F0502020204030204" pitchFamily="34" charset="0"/>
          </a:endParaRPr>
        </a:p>
      </dgm:t>
    </dgm:pt>
    <dgm:pt modelId="{8E148898-031F-8B4A-8C09-2C7E3D38BBB0}" type="sibTrans" cxnId="{1CC0E58B-C3E5-0E4D-8740-34798F5757CC}">
      <dgm:prSet/>
      <dgm:spPr/>
      <dgm:t>
        <a:bodyPr/>
        <a:lstStyle/>
        <a:p>
          <a:endParaRPr lang="it-IT" sz="1600">
            <a:latin typeface="Calibri" panose="020F0502020204030204" pitchFamily="34" charset="0"/>
            <a:cs typeface="Calibri" panose="020F0502020204030204" pitchFamily="34" charset="0"/>
          </a:endParaRPr>
        </a:p>
      </dgm:t>
    </dgm:pt>
    <dgm:pt modelId="{9B66C853-5FE0-394D-AC29-7D50594FEDDF}" type="pres">
      <dgm:prSet presAssocID="{FA7A9D8A-8F0C-D848-B889-C9B3D984A342}" presName="Name0" presStyleCnt="0">
        <dgm:presLayoutVars>
          <dgm:dir/>
          <dgm:resizeHandles val="exact"/>
        </dgm:presLayoutVars>
      </dgm:prSet>
      <dgm:spPr/>
    </dgm:pt>
    <dgm:pt modelId="{9937F400-EABA-484A-BA73-385477B8BC05}" type="pres">
      <dgm:prSet presAssocID="{AF523C8E-29E4-E64E-A424-65768F9AB135}" presName="node" presStyleLbl="node1" presStyleIdx="0" presStyleCnt="4" custScaleX="297647">
        <dgm:presLayoutVars>
          <dgm:bulletEnabled val="1"/>
        </dgm:presLayoutVars>
      </dgm:prSet>
      <dgm:spPr/>
    </dgm:pt>
    <dgm:pt modelId="{0F494595-F3FE-1444-B765-5E529B30F6F2}" type="pres">
      <dgm:prSet presAssocID="{91DA5D02-2C7C-A640-8A7F-37ECBCC8B4AF}" presName="sibTrans" presStyleLbl="sibTrans2D1" presStyleIdx="0" presStyleCnt="3" custScaleY="34908"/>
      <dgm:spPr/>
    </dgm:pt>
    <dgm:pt modelId="{20CA1C99-7EE6-8F47-A770-D9F1DE1182E6}" type="pres">
      <dgm:prSet presAssocID="{91DA5D02-2C7C-A640-8A7F-37ECBCC8B4AF}" presName="connectorText" presStyleLbl="sibTrans2D1" presStyleIdx="0" presStyleCnt="3"/>
      <dgm:spPr/>
    </dgm:pt>
    <dgm:pt modelId="{C5820D0C-6CEA-4D4D-911E-1E32B045AAE1}" type="pres">
      <dgm:prSet presAssocID="{9F2284CE-EAFB-AF4A-96A7-76E5D7F12BEB}" presName="node" presStyleLbl="node1" presStyleIdx="1" presStyleCnt="4" custScaleX="297647">
        <dgm:presLayoutVars>
          <dgm:bulletEnabled val="1"/>
        </dgm:presLayoutVars>
      </dgm:prSet>
      <dgm:spPr/>
    </dgm:pt>
    <dgm:pt modelId="{1AC27BB3-0A78-B341-AFE4-13760FABAF97}" type="pres">
      <dgm:prSet presAssocID="{21D61E1F-AB73-A04F-9E62-69DBB3C99CAD}" presName="sibTrans" presStyleLbl="sibTrans2D1" presStyleIdx="1" presStyleCnt="3" custScaleY="34907"/>
      <dgm:spPr/>
    </dgm:pt>
    <dgm:pt modelId="{D0605DAE-FC64-B04B-A9E7-6236ED455010}" type="pres">
      <dgm:prSet presAssocID="{21D61E1F-AB73-A04F-9E62-69DBB3C99CAD}" presName="connectorText" presStyleLbl="sibTrans2D1" presStyleIdx="1" presStyleCnt="3"/>
      <dgm:spPr/>
    </dgm:pt>
    <dgm:pt modelId="{A4F8BCD4-7B8C-3649-8FE6-9ADE9BD51B01}" type="pres">
      <dgm:prSet presAssocID="{6E3E6EA5-C437-5F4D-A97C-5ED1AC7C7A42}" presName="node" presStyleLbl="node1" presStyleIdx="2" presStyleCnt="4" custScaleX="297647">
        <dgm:presLayoutVars>
          <dgm:bulletEnabled val="1"/>
        </dgm:presLayoutVars>
      </dgm:prSet>
      <dgm:spPr/>
    </dgm:pt>
    <dgm:pt modelId="{B815582C-1782-A44B-8B6E-ACBECC204C9A}" type="pres">
      <dgm:prSet presAssocID="{05C4CE90-9B86-DE42-AE2C-9D1A163E0728}" presName="sibTrans" presStyleLbl="sibTrans2D1" presStyleIdx="2" presStyleCnt="3" custFlipVert="1" custScaleY="34908"/>
      <dgm:spPr/>
    </dgm:pt>
    <dgm:pt modelId="{AA44ED4E-139D-2349-AB2B-DC156BDC6ABD}" type="pres">
      <dgm:prSet presAssocID="{05C4CE90-9B86-DE42-AE2C-9D1A163E0728}" presName="connectorText" presStyleLbl="sibTrans2D1" presStyleIdx="2" presStyleCnt="3"/>
      <dgm:spPr/>
    </dgm:pt>
    <dgm:pt modelId="{A9B52FC1-BB0C-F84F-8257-7F1DD02B6C72}" type="pres">
      <dgm:prSet presAssocID="{995DCE11-0EF2-204F-87BF-C6D68EC6775D}" presName="node" presStyleLbl="node1" presStyleIdx="3" presStyleCnt="4" custScaleX="297647">
        <dgm:presLayoutVars>
          <dgm:bulletEnabled val="1"/>
        </dgm:presLayoutVars>
      </dgm:prSet>
      <dgm:spPr/>
    </dgm:pt>
  </dgm:ptLst>
  <dgm:cxnLst>
    <dgm:cxn modelId="{7D1AC004-2F2F-C149-811E-59F95898E050}" type="presOf" srcId="{21D61E1F-AB73-A04F-9E62-69DBB3C99CAD}" destId="{1AC27BB3-0A78-B341-AFE4-13760FABAF97}" srcOrd="0" destOrd="0" presId="urn:microsoft.com/office/officeart/2005/8/layout/process1"/>
    <dgm:cxn modelId="{C03F652D-89ED-5940-B9CB-36579D23C5A5}" type="presOf" srcId="{AF523C8E-29E4-E64E-A424-65768F9AB135}" destId="{9937F400-EABA-484A-BA73-385477B8BC05}" srcOrd="0" destOrd="0" presId="urn:microsoft.com/office/officeart/2005/8/layout/process1"/>
    <dgm:cxn modelId="{A0F4272F-1172-2349-BD55-5436D33365CE}" type="presOf" srcId="{05C4CE90-9B86-DE42-AE2C-9D1A163E0728}" destId="{B815582C-1782-A44B-8B6E-ACBECC204C9A}" srcOrd="0" destOrd="0" presId="urn:microsoft.com/office/officeart/2005/8/layout/process1"/>
    <dgm:cxn modelId="{00F6A13D-EBD9-5241-8937-BC67702F90C5}" type="presOf" srcId="{6E3E6EA5-C437-5F4D-A97C-5ED1AC7C7A42}" destId="{A4F8BCD4-7B8C-3649-8FE6-9ADE9BD51B01}" srcOrd="0" destOrd="0" presId="urn:microsoft.com/office/officeart/2005/8/layout/process1"/>
    <dgm:cxn modelId="{1118C65A-C0F5-1A4B-A72D-213D56E84E5C}" type="presOf" srcId="{91DA5D02-2C7C-A640-8A7F-37ECBCC8B4AF}" destId="{0F494595-F3FE-1444-B765-5E529B30F6F2}" srcOrd="0" destOrd="0" presId="urn:microsoft.com/office/officeart/2005/8/layout/process1"/>
    <dgm:cxn modelId="{31E1916F-7AAD-F04E-BFEC-61D4E2FAEEC9}" type="presOf" srcId="{21D61E1F-AB73-A04F-9E62-69DBB3C99CAD}" destId="{D0605DAE-FC64-B04B-A9E7-6236ED455010}" srcOrd="1" destOrd="0" presId="urn:microsoft.com/office/officeart/2005/8/layout/process1"/>
    <dgm:cxn modelId="{1CC0E58B-C3E5-0E4D-8740-34798F5757CC}" srcId="{FA7A9D8A-8F0C-D848-B889-C9B3D984A342}" destId="{995DCE11-0EF2-204F-87BF-C6D68EC6775D}" srcOrd="3" destOrd="0" parTransId="{937D8226-D180-164E-A310-FF7EA4B006A9}" sibTransId="{8E148898-031F-8B4A-8C09-2C7E3D38BBB0}"/>
    <dgm:cxn modelId="{37D8068E-149C-0C4B-92C8-6CE116B90C05}" srcId="{FA7A9D8A-8F0C-D848-B889-C9B3D984A342}" destId="{6E3E6EA5-C437-5F4D-A97C-5ED1AC7C7A42}" srcOrd="2" destOrd="0" parTransId="{0CF6948D-4A4F-A845-9917-728F516DB2C5}" sibTransId="{05C4CE90-9B86-DE42-AE2C-9D1A163E0728}"/>
    <dgm:cxn modelId="{069D619F-7492-7741-96FA-ACD1939384E3}" type="presOf" srcId="{9F2284CE-EAFB-AF4A-96A7-76E5D7F12BEB}" destId="{C5820D0C-6CEA-4D4D-911E-1E32B045AAE1}" srcOrd="0" destOrd="0" presId="urn:microsoft.com/office/officeart/2005/8/layout/process1"/>
    <dgm:cxn modelId="{008E45BE-F35E-AF4E-8C06-D079628D2E5E}" srcId="{FA7A9D8A-8F0C-D848-B889-C9B3D984A342}" destId="{AF523C8E-29E4-E64E-A424-65768F9AB135}" srcOrd="0" destOrd="0" parTransId="{72AAC823-D18E-BA42-A109-BDE561DF040A}" sibTransId="{91DA5D02-2C7C-A640-8A7F-37ECBCC8B4AF}"/>
    <dgm:cxn modelId="{3B24D8C3-2E40-2645-BC96-9384C897202C}" type="presOf" srcId="{05C4CE90-9B86-DE42-AE2C-9D1A163E0728}" destId="{AA44ED4E-139D-2349-AB2B-DC156BDC6ABD}" srcOrd="1" destOrd="0" presId="urn:microsoft.com/office/officeart/2005/8/layout/process1"/>
    <dgm:cxn modelId="{B1DB25C4-9A65-D744-9DF2-FBA1331A9621}" type="presOf" srcId="{FA7A9D8A-8F0C-D848-B889-C9B3D984A342}" destId="{9B66C853-5FE0-394D-AC29-7D50594FEDDF}" srcOrd="0" destOrd="0" presId="urn:microsoft.com/office/officeart/2005/8/layout/process1"/>
    <dgm:cxn modelId="{277994CE-8CF1-7C42-8897-22B45834FA59}" type="presOf" srcId="{995DCE11-0EF2-204F-87BF-C6D68EC6775D}" destId="{A9B52FC1-BB0C-F84F-8257-7F1DD02B6C72}" srcOrd="0" destOrd="0" presId="urn:microsoft.com/office/officeart/2005/8/layout/process1"/>
    <dgm:cxn modelId="{0A5734D4-E306-914F-AE45-92E50A81BF9A}" srcId="{FA7A9D8A-8F0C-D848-B889-C9B3D984A342}" destId="{9F2284CE-EAFB-AF4A-96A7-76E5D7F12BEB}" srcOrd="1" destOrd="0" parTransId="{5E0570DD-6328-BE49-B84A-404D3AA368A8}" sibTransId="{21D61E1F-AB73-A04F-9E62-69DBB3C99CAD}"/>
    <dgm:cxn modelId="{8E15B5FF-31D3-4B45-A543-CEED76A08D21}" type="presOf" srcId="{91DA5D02-2C7C-A640-8A7F-37ECBCC8B4AF}" destId="{20CA1C99-7EE6-8F47-A770-D9F1DE1182E6}" srcOrd="1" destOrd="0" presId="urn:microsoft.com/office/officeart/2005/8/layout/process1"/>
    <dgm:cxn modelId="{583951CE-1C46-D447-B02E-A4F633A2DC3F}" type="presParOf" srcId="{9B66C853-5FE0-394D-AC29-7D50594FEDDF}" destId="{9937F400-EABA-484A-BA73-385477B8BC05}" srcOrd="0" destOrd="0" presId="urn:microsoft.com/office/officeart/2005/8/layout/process1"/>
    <dgm:cxn modelId="{0EAD0F69-930C-5F43-899E-B67BB18A1EC2}" type="presParOf" srcId="{9B66C853-5FE0-394D-AC29-7D50594FEDDF}" destId="{0F494595-F3FE-1444-B765-5E529B30F6F2}" srcOrd="1" destOrd="0" presId="urn:microsoft.com/office/officeart/2005/8/layout/process1"/>
    <dgm:cxn modelId="{60539025-07AF-6A40-A2FA-EBCE37CA7322}" type="presParOf" srcId="{0F494595-F3FE-1444-B765-5E529B30F6F2}" destId="{20CA1C99-7EE6-8F47-A770-D9F1DE1182E6}" srcOrd="0" destOrd="0" presId="urn:microsoft.com/office/officeart/2005/8/layout/process1"/>
    <dgm:cxn modelId="{AF5B049E-73A1-BC40-A68F-853729A4316F}" type="presParOf" srcId="{9B66C853-5FE0-394D-AC29-7D50594FEDDF}" destId="{C5820D0C-6CEA-4D4D-911E-1E32B045AAE1}" srcOrd="2" destOrd="0" presId="urn:microsoft.com/office/officeart/2005/8/layout/process1"/>
    <dgm:cxn modelId="{829B8DF1-03A9-B14C-AE19-293B8547D6CC}" type="presParOf" srcId="{9B66C853-5FE0-394D-AC29-7D50594FEDDF}" destId="{1AC27BB3-0A78-B341-AFE4-13760FABAF97}" srcOrd="3" destOrd="0" presId="urn:microsoft.com/office/officeart/2005/8/layout/process1"/>
    <dgm:cxn modelId="{830939F6-3CFE-8047-9B54-23B790DE48EF}" type="presParOf" srcId="{1AC27BB3-0A78-B341-AFE4-13760FABAF97}" destId="{D0605DAE-FC64-B04B-A9E7-6236ED455010}" srcOrd="0" destOrd="0" presId="urn:microsoft.com/office/officeart/2005/8/layout/process1"/>
    <dgm:cxn modelId="{336B0E3F-954F-384F-B8A8-DDAC4CCBBAE5}" type="presParOf" srcId="{9B66C853-5FE0-394D-AC29-7D50594FEDDF}" destId="{A4F8BCD4-7B8C-3649-8FE6-9ADE9BD51B01}" srcOrd="4" destOrd="0" presId="urn:microsoft.com/office/officeart/2005/8/layout/process1"/>
    <dgm:cxn modelId="{E851C0EA-F111-0C4D-BD83-C75EAB323C25}" type="presParOf" srcId="{9B66C853-5FE0-394D-AC29-7D50594FEDDF}" destId="{B815582C-1782-A44B-8B6E-ACBECC204C9A}" srcOrd="5" destOrd="0" presId="urn:microsoft.com/office/officeart/2005/8/layout/process1"/>
    <dgm:cxn modelId="{BE52EA79-4F92-824D-B4AF-795D4191DB8B}" type="presParOf" srcId="{B815582C-1782-A44B-8B6E-ACBECC204C9A}" destId="{AA44ED4E-139D-2349-AB2B-DC156BDC6ABD}" srcOrd="0" destOrd="0" presId="urn:microsoft.com/office/officeart/2005/8/layout/process1"/>
    <dgm:cxn modelId="{FEB2CAEE-11D9-4F48-AE65-3A1D4C8E8EE7}" type="presParOf" srcId="{9B66C853-5FE0-394D-AC29-7D50594FEDDF}" destId="{A9B52FC1-BB0C-F84F-8257-7F1DD02B6C72}" srcOrd="6" destOrd="0" presId="urn:microsoft.com/office/officeart/2005/8/layout/process1"/>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B121BD7-B443-45CA-A652-372563A9233B}"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it-IT"/>
        </a:p>
      </dgm:t>
    </dgm:pt>
    <dgm:pt modelId="{7510E1DB-55A7-4983-BF12-0E8575F2C195}">
      <dgm:prSet phldrT="[Testo]" custT="1"/>
      <dgm:spPr>
        <a:solidFill>
          <a:srgbClr val="CDF5E5"/>
        </a:solidFill>
        <a:ln w="38100">
          <a:solidFill>
            <a:srgbClr val="1B193E"/>
          </a:solidFill>
        </a:ln>
      </dgm:spPr>
      <dgm:t>
        <a:bodyPr/>
        <a:lstStyle/>
        <a:p>
          <a:r>
            <a:rPr lang="en-US" sz="1400" b="1" noProof="0" dirty="0">
              <a:solidFill>
                <a:srgbClr val="002060"/>
              </a:solidFill>
            </a:rPr>
            <a:t>ERASMUS+ </a:t>
          </a:r>
        </a:p>
      </dgm:t>
    </dgm:pt>
    <dgm:pt modelId="{A273A3BD-4D60-439A-9C54-5445C269D75C}" type="parTrans" cxnId="{E8B98049-B1AA-4817-9B1A-140B6FFF7226}">
      <dgm:prSet/>
      <dgm:spPr/>
      <dgm:t>
        <a:bodyPr/>
        <a:lstStyle/>
        <a:p>
          <a:endParaRPr lang="en-US" sz="2000" noProof="0" dirty="0"/>
        </a:p>
      </dgm:t>
    </dgm:pt>
    <dgm:pt modelId="{D2CCA4AE-8986-4605-BD60-FCC110B00A04}" type="sibTrans" cxnId="{E8B98049-B1AA-4817-9B1A-140B6FFF7226}">
      <dgm:prSet/>
      <dgm:spPr/>
      <dgm:t>
        <a:bodyPr/>
        <a:lstStyle/>
        <a:p>
          <a:endParaRPr lang="en-US" sz="2000" noProof="0" dirty="0"/>
        </a:p>
      </dgm:t>
    </dgm:pt>
    <dgm:pt modelId="{6EEE698C-4D71-4B09-B9CD-B3A3CEB0036F}">
      <dgm:prSet phldrT="[Testo]" custT="1"/>
      <dgm:spPr>
        <a:solidFill>
          <a:srgbClr val="1B193E"/>
        </a:solidFill>
        <a:ln>
          <a:solidFill>
            <a:srgbClr val="1B193E"/>
          </a:solidFill>
        </a:ln>
      </dgm:spPr>
      <dgm:t>
        <a:bodyPr/>
        <a:lstStyle/>
        <a:p>
          <a:r>
            <a:rPr lang="en-US" sz="800" b="1" noProof="0" dirty="0"/>
            <a:t>Key Action 2, Cooperation among organizations and institutions</a:t>
          </a:r>
        </a:p>
      </dgm:t>
    </dgm:pt>
    <dgm:pt modelId="{D42A0E72-1A89-4153-B231-278706A72A45}" type="parTrans" cxnId="{CBAA3814-B32A-422B-98FC-D8071E52E06B}">
      <dgm:prSet/>
      <dgm:spPr/>
      <dgm:t>
        <a:bodyPr/>
        <a:lstStyle/>
        <a:p>
          <a:endParaRPr lang="en-US" sz="2000" noProof="0" dirty="0"/>
        </a:p>
      </dgm:t>
    </dgm:pt>
    <dgm:pt modelId="{2B397C97-128E-4C4C-9D85-10AF026F04F4}" type="sibTrans" cxnId="{CBAA3814-B32A-422B-98FC-D8071E52E06B}">
      <dgm:prSet/>
      <dgm:spPr/>
      <dgm:t>
        <a:bodyPr/>
        <a:lstStyle/>
        <a:p>
          <a:endParaRPr lang="en-US" sz="2000" noProof="0" dirty="0"/>
        </a:p>
      </dgm:t>
    </dgm:pt>
    <dgm:pt modelId="{9BDC03E8-C131-49B2-A243-7F46291CF17C}">
      <dgm:prSet phldrT="[Testo]" custT="1"/>
      <dgm:spPr>
        <a:solidFill>
          <a:srgbClr val="0AD995">
            <a:alpha val="24314"/>
          </a:srgbClr>
        </a:solidFill>
        <a:ln>
          <a:solidFill>
            <a:srgbClr val="0AD995"/>
          </a:solidFill>
        </a:ln>
      </dgm:spPr>
      <dgm:t>
        <a:bodyPr/>
        <a:lstStyle/>
        <a:p>
          <a:r>
            <a:rPr lang="en-US" sz="800" noProof="0">
              <a:solidFill>
                <a:srgbClr val="1B193E"/>
              </a:solidFill>
            </a:rPr>
            <a:t>Partnership for Cooperation</a:t>
          </a:r>
          <a:endParaRPr lang="en-US" sz="800" noProof="0" dirty="0">
            <a:solidFill>
              <a:srgbClr val="1B193E"/>
            </a:solidFill>
          </a:endParaRPr>
        </a:p>
      </dgm:t>
    </dgm:pt>
    <dgm:pt modelId="{60D89662-1B12-4E51-B305-BCC02F1268C8}" type="parTrans" cxnId="{4BB0CCC6-8A17-43D6-AE15-A2DF6006B6AE}">
      <dgm:prSet/>
      <dgm:spPr/>
      <dgm:t>
        <a:bodyPr/>
        <a:lstStyle/>
        <a:p>
          <a:endParaRPr lang="en-US" sz="2000" noProof="0" dirty="0"/>
        </a:p>
      </dgm:t>
    </dgm:pt>
    <dgm:pt modelId="{FE0C5A86-6463-4360-8AAD-D5D9738009D6}" type="sibTrans" cxnId="{4BB0CCC6-8A17-43D6-AE15-A2DF6006B6AE}">
      <dgm:prSet/>
      <dgm:spPr/>
      <dgm:t>
        <a:bodyPr/>
        <a:lstStyle/>
        <a:p>
          <a:endParaRPr lang="en-US" sz="2000" noProof="0" dirty="0"/>
        </a:p>
      </dgm:t>
    </dgm:pt>
    <dgm:pt modelId="{1D44F34E-5AD5-4745-BBAB-706F42673A0C}">
      <dgm:prSet phldrT="[Testo]" custT="1"/>
      <dgm:spPr>
        <a:solidFill>
          <a:srgbClr val="0AD995">
            <a:alpha val="24314"/>
          </a:srgbClr>
        </a:solidFill>
        <a:ln>
          <a:solidFill>
            <a:srgbClr val="0AD995"/>
          </a:solidFill>
        </a:ln>
      </dgm:spPr>
      <dgm:t>
        <a:bodyPr/>
        <a:lstStyle/>
        <a:p>
          <a:r>
            <a:rPr lang="en-US" sz="800" noProof="0">
              <a:solidFill>
                <a:srgbClr val="1B193E"/>
              </a:solidFill>
            </a:rPr>
            <a:t>Partnership for innovation</a:t>
          </a:r>
          <a:endParaRPr lang="en-US" sz="800" noProof="0" dirty="0">
            <a:solidFill>
              <a:srgbClr val="1B193E"/>
            </a:solidFill>
          </a:endParaRPr>
        </a:p>
      </dgm:t>
    </dgm:pt>
    <dgm:pt modelId="{3897E04F-FDF5-47CF-8F7E-52F7DA5836F3}" type="parTrans" cxnId="{0B1A60F1-9296-4812-873F-4E9239BAAD68}">
      <dgm:prSet/>
      <dgm:spPr/>
      <dgm:t>
        <a:bodyPr/>
        <a:lstStyle/>
        <a:p>
          <a:endParaRPr lang="en-US" sz="2000" noProof="0" dirty="0"/>
        </a:p>
      </dgm:t>
    </dgm:pt>
    <dgm:pt modelId="{0E8CDA18-82FE-470F-B43A-78958624DD4E}" type="sibTrans" cxnId="{0B1A60F1-9296-4812-873F-4E9239BAAD68}">
      <dgm:prSet/>
      <dgm:spPr/>
      <dgm:t>
        <a:bodyPr/>
        <a:lstStyle/>
        <a:p>
          <a:endParaRPr lang="en-US" sz="2000" noProof="0" dirty="0"/>
        </a:p>
      </dgm:t>
    </dgm:pt>
    <dgm:pt modelId="{64647D88-7A50-4D8B-B217-15D6013AF210}">
      <dgm:prSet phldrT="[Testo]" custT="1"/>
      <dgm:spPr>
        <a:solidFill>
          <a:srgbClr val="1B193E"/>
        </a:solidFill>
        <a:ln>
          <a:solidFill>
            <a:srgbClr val="1B193E"/>
          </a:solidFill>
        </a:ln>
      </dgm:spPr>
      <dgm:t>
        <a:bodyPr/>
        <a:lstStyle/>
        <a:p>
          <a:r>
            <a:rPr lang="en-US" sz="800" b="1" noProof="0" dirty="0"/>
            <a:t>Key Action 1, Mobility of individuals </a:t>
          </a:r>
        </a:p>
      </dgm:t>
    </dgm:pt>
    <dgm:pt modelId="{E5B23652-1F5E-4637-BDC3-11988D6FBE01}" type="parTrans" cxnId="{EC48B504-F28B-4F5D-A66C-4E4E03374FC1}">
      <dgm:prSet/>
      <dgm:spPr/>
      <dgm:t>
        <a:bodyPr/>
        <a:lstStyle/>
        <a:p>
          <a:endParaRPr lang="it-IT" sz="2000"/>
        </a:p>
      </dgm:t>
    </dgm:pt>
    <dgm:pt modelId="{1ACB1A34-BDB4-4CC6-97FB-2E842FD2E384}" type="sibTrans" cxnId="{EC48B504-F28B-4F5D-A66C-4E4E03374FC1}">
      <dgm:prSet/>
      <dgm:spPr/>
      <dgm:t>
        <a:bodyPr/>
        <a:lstStyle/>
        <a:p>
          <a:endParaRPr lang="it-IT" sz="2000"/>
        </a:p>
      </dgm:t>
    </dgm:pt>
    <dgm:pt modelId="{82B2FA62-388E-4175-BCDB-47B1013C9492}">
      <dgm:prSet phldrT="[Testo]" custT="1"/>
      <dgm:spPr>
        <a:solidFill>
          <a:srgbClr val="0AD995">
            <a:alpha val="24314"/>
          </a:srgbClr>
        </a:solidFill>
        <a:ln>
          <a:solidFill>
            <a:srgbClr val="0AD995"/>
          </a:solidFill>
        </a:ln>
      </dgm:spPr>
      <dgm:t>
        <a:bodyPr/>
        <a:lstStyle/>
        <a:p>
          <a:r>
            <a:rPr lang="en-US" sz="800" noProof="0" dirty="0">
              <a:solidFill>
                <a:srgbClr val="1B193E"/>
              </a:solidFill>
            </a:rPr>
            <a:t>Mobility of learners and staff</a:t>
          </a:r>
        </a:p>
      </dgm:t>
    </dgm:pt>
    <dgm:pt modelId="{3C6D8B92-3CC4-4461-9B8E-04883D4583DC}" type="parTrans" cxnId="{2CF67D2C-9881-4B65-84CA-331D852CCBD6}">
      <dgm:prSet/>
      <dgm:spPr/>
      <dgm:t>
        <a:bodyPr/>
        <a:lstStyle/>
        <a:p>
          <a:endParaRPr lang="it-IT" sz="2000"/>
        </a:p>
      </dgm:t>
    </dgm:pt>
    <dgm:pt modelId="{F1F0B377-7CDB-4443-896D-58625CE2478D}" type="sibTrans" cxnId="{2CF67D2C-9881-4B65-84CA-331D852CCBD6}">
      <dgm:prSet/>
      <dgm:spPr/>
      <dgm:t>
        <a:bodyPr/>
        <a:lstStyle/>
        <a:p>
          <a:endParaRPr lang="it-IT" sz="2000"/>
        </a:p>
      </dgm:t>
    </dgm:pt>
    <dgm:pt modelId="{3F715A8D-9B05-430B-85C7-33B280116E18}">
      <dgm:prSet phldrT="[Testo]" custT="1"/>
      <dgm:spPr>
        <a:solidFill>
          <a:srgbClr val="0AD995">
            <a:alpha val="24314"/>
          </a:srgbClr>
        </a:solidFill>
        <a:ln>
          <a:solidFill>
            <a:srgbClr val="0AD995"/>
          </a:solidFill>
        </a:ln>
      </dgm:spPr>
      <dgm:t>
        <a:bodyPr/>
        <a:lstStyle/>
        <a:p>
          <a:r>
            <a:rPr lang="en-US" sz="800" noProof="0" dirty="0">
              <a:solidFill>
                <a:srgbClr val="1B193E"/>
              </a:solidFill>
            </a:rPr>
            <a:t>Youth Participation activities</a:t>
          </a:r>
        </a:p>
      </dgm:t>
    </dgm:pt>
    <dgm:pt modelId="{F0CB2706-A428-4B66-B401-DE0E85CFBDE2}" type="parTrans" cxnId="{3BDFC158-10C6-4F7D-98A2-C3E3BD820FD1}">
      <dgm:prSet/>
      <dgm:spPr/>
      <dgm:t>
        <a:bodyPr/>
        <a:lstStyle/>
        <a:p>
          <a:endParaRPr lang="it-IT" sz="2000"/>
        </a:p>
      </dgm:t>
    </dgm:pt>
    <dgm:pt modelId="{F2205414-0F34-4EFA-A6A6-17C61A4C6143}" type="sibTrans" cxnId="{3BDFC158-10C6-4F7D-98A2-C3E3BD820FD1}">
      <dgm:prSet/>
      <dgm:spPr/>
      <dgm:t>
        <a:bodyPr/>
        <a:lstStyle/>
        <a:p>
          <a:endParaRPr lang="it-IT" sz="2000"/>
        </a:p>
      </dgm:t>
    </dgm:pt>
    <dgm:pt modelId="{070FED2B-D05A-4BD7-9A7F-DA4A0C6F6890}">
      <dgm:prSet phldrT="[Testo]" custT="1"/>
      <dgm:spPr>
        <a:solidFill>
          <a:srgbClr val="0AD995">
            <a:alpha val="24314"/>
          </a:srgbClr>
        </a:solidFill>
        <a:ln>
          <a:solidFill>
            <a:srgbClr val="0AD995"/>
          </a:solidFill>
        </a:ln>
      </dgm:spPr>
      <dgm:t>
        <a:bodyPr/>
        <a:lstStyle/>
        <a:p>
          <a:r>
            <a:rPr lang="en-US" sz="800" noProof="0">
              <a:solidFill>
                <a:srgbClr val="1B193E"/>
              </a:solidFill>
            </a:rPr>
            <a:t>Mobility for Sport coaches</a:t>
          </a:r>
          <a:endParaRPr lang="en-US" sz="800" noProof="0" dirty="0">
            <a:solidFill>
              <a:srgbClr val="1B193E"/>
            </a:solidFill>
          </a:endParaRPr>
        </a:p>
      </dgm:t>
    </dgm:pt>
    <dgm:pt modelId="{D1558827-02A9-4B39-AB23-4F146B639A7F}" type="parTrans" cxnId="{9FB115D2-8474-4BBE-B4ED-C0B36CF3796E}">
      <dgm:prSet/>
      <dgm:spPr/>
      <dgm:t>
        <a:bodyPr/>
        <a:lstStyle/>
        <a:p>
          <a:endParaRPr lang="it-IT" sz="2000"/>
        </a:p>
      </dgm:t>
    </dgm:pt>
    <dgm:pt modelId="{0E555207-364D-4751-B9F6-D6C5A4228E29}" type="sibTrans" cxnId="{9FB115D2-8474-4BBE-B4ED-C0B36CF3796E}">
      <dgm:prSet/>
      <dgm:spPr/>
      <dgm:t>
        <a:bodyPr/>
        <a:lstStyle/>
        <a:p>
          <a:endParaRPr lang="it-IT" sz="2000"/>
        </a:p>
      </dgm:t>
    </dgm:pt>
    <dgm:pt modelId="{8CA51CB0-3717-43E3-8CCA-045DB62E6670}">
      <dgm:prSet phldrT="[Testo]" custT="1"/>
      <dgm:spPr>
        <a:solidFill>
          <a:srgbClr val="0AD995">
            <a:alpha val="24314"/>
          </a:srgbClr>
        </a:solidFill>
        <a:ln>
          <a:solidFill>
            <a:srgbClr val="0AD995"/>
          </a:solidFill>
        </a:ln>
      </dgm:spPr>
      <dgm:t>
        <a:bodyPr/>
        <a:lstStyle/>
        <a:p>
          <a:r>
            <a:rPr lang="en-US" sz="800" noProof="0">
              <a:solidFill>
                <a:srgbClr val="1B193E"/>
              </a:solidFill>
            </a:rPr>
            <a:t>Discover EU</a:t>
          </a:r>
          <a:endParaRPr lang="en-US" sz="800" noProof="0" dirty="0">
            <a:solidFill>
              <a:srgbClr val="1B193E"/>
            </a:solidFill>
          </a:endParaRPr>
        </a:p>
      </dgm:t>
    </dgm:pt>
    <dgm:pt modelId="{B308345F-79EA-4353-9AE8-B97225B099B8}" type="parTrans" cxnId="{2F02793C-8A76-40A3-B0F3-5AE6EA017A70}">
      <dgm:prSet/>
      <dgm:spPr/>
      <dgm:t>
        <a:bodyPr/>
        <a:lstStyle/>
        <a:p>
          <a:endParaRPr lang="it-IT" sz="2000"/>
        </a:p>
      </dgm:t>
    </dgm:pt>
    <dgm:pt modelId="{08E3883D-F4A6-4474-A698-77F0CC9A9670}" type="sibTrans" cxnId="{2F02793C-8A76-40A3-B0F3-5AE6EA017A70}">
      <dgm:prSet/>
      <dgm:spPr/>
      <dgm:t>
        <a:bodyPr/>
        <a:lstStyle/>
        <a:p>
          <a:endParaRPr lang="it-IT" sz="2000"/>
        </a:p>
      </dgm:t>
    </dgm:pt>
    <dgm:pt modelId="{1B69731F-CCF0-458B-9B5B-C1D17304C13F}">
      <dgm:prSet phldrT="[Testo]" custT="1"/>
      <dgm:spPr>
        <a:solidFill>
          <a:srgbClr val="0AD995">
            <a:alpha val="24314"/>
          </a:srgbClr>
        </a:solidFill>
        <a:ln>
          <a:solidFill>
            <a:srgbClr val="0AD995"/>
          </a:solidFill>
        </a:ln>
      </dgm:spPr>
      <dgm:t>
        <a:bodyPr/>
        <a:lstStyle/>
        <a:p>
          <a:r>
            <a:rPr lang="en-US" sz="800" noProof="0">
              <a:solidFill>
                <a:srgbClr val="1B193E"/>
              </a:solidFill>
            </a:rPr>
            <a:t>Language learning opportunities</a:t>
          </a:r>
          <a:endParaRPr lang="en-US" sz="800" noProof="0" dirty="0">
            <a:solidFill>
              <a:srgbClr val="1B193E"/>
            </a:solidFill>
          </a:endParaRPr>
        </a:p>
      </dgm:t>
    </dgm:pt>
    <dgm:pt modelId="{31D2C1ED-16DD-4993-BE55-B8F7C7375E60}" type="parTrans" cxnId="{BFA9713F-ABC1-4443-A9A8-50B6EAE0C353}">
      <dgm:prSet/>
      <dgm:spPr/>
      <dgm:t>
        <a:bodyPr/>
        <a:lstStyle/>
        <a:p>
          <a:endParaRPr lang="it-IT" sz="2000"/>
        </a:p>
      </dgm:t>
    </dgm:pt>
    <dgm:pt modelId="{229E74D3-9892-43DD-97EE-6F60163C204E}" type="sibTrans" cxnId="{BFA9713F-ABC1-4443-A9A8-50B6EAE0C353}">
      <dgm:prSet/>
      <dgm:spPr/>
      <dgm:t>
        <a:bodyPr/>
        <a:lstStyle/>
        <a:p>
          <a:endParaRPr lang="it-IT" sz="2000"/>
        </a:p>
      </dgm:t>
    </dgm:pt>
    <dgm:pt modelId="{C3D3AAFF-6A55-4F03-9277-C9C6B55FF871}">
      <dgm:prSet phldrT="[Testo]" custT="1"/>
      <dgm:spPr>
        <a:solidFill>
          <a:srgbClr val="0AD995">
            <a:alpha val="24314"/>
          </a:srgbClr>
        </a:solidFill>
        <a:ln>
          <a:solidFill>
            <a:srgbClr val="0AD995"/>
          </a:solidFill>
        </a:ln>
      </dgm:spPr>
      <dgm:t>
        <a:bodyPr/>
        <a:lstStyle/>
        <a:p>
          <a:r>
            <a:rPr lang="en-US" sz="800" noProof="0">
              <a:solidFill>
                <a:srgbClr val="1B193E"/>
              </a:solidFill>
            </a:rPr>
            <a:t>Virtual exchange in HE and Youth</a:t>
          </a:r>
          <a:endParaRPr lang="en-US" sz="800" noProof="0" dirty="0">
            <a:solidFill>
              <a:srgbClr val="1B193E"/>
            </a:solidFill>
          </a:endParaRPr>
        </a:p>
      </dgm:t>
    </dgm:pt>
    <dgm:pt modelId="{7BEBCF85-B426-4DFE-99A1-38BAB51923F7}" type="parTrans" cxnId="{4A36A7E0-9591-4F9A-B75F-BF6FAB72CFF7}">
      <dgm:prSet/>
      <dgm:spPr/>
      <dgm:t>
        <a:bodyPr/>
        <a:lstStyle/>
        <a:p>
          <a:endParaRPr lang="it-IT" sz="2000"/>
        </a:p>
      </dgm:t>
    </dgm:pt>
    <dgm:pt modelId="{B385A594-92F4-4F32-81AE-F15D0A1DE586}" type="sibTrans" cxnId="{4A36A7E0-9591-4F9A-B75F-BF6FAB72CFF7}">
      <dgm:prSet/>
      <dgm:spPr/>
      <dgm:t>
        <a:bodyPr/>
        <a:lstStyle/>
        <a:p>
          <a:endParaRPr lang="it-IT" sz="2000"/>
        </a:p>
      </dgm:t>
    </dgm:pt>
    <dgm:pt modelId="{01A07313-AB42-43F4-AD65-3EAF23AE049E}">
      <dgm:prSet phldrT="[Testo]" custT="1"/>
      <dgm:spPr>
        <a:noFill/>
        <a:ln>
          <a:solidFill>
            <a:srgbClr val="1B193E"/>
          </a:solidFill>
        </a:ln>
      </dgm:spPr>
      <dgm:t>
        <a:bodyPr/>
        <a:lstStyle/>
        <a:p>
          <a:r>
            <a:rPr lang="en-US" sz="800" noProof="0">
              <a:solidFill>
                <a:srgbClr val="1B193E"/>
              </a:solidFill>
            </a:rPr>
            <a:t>Cooperation partnership</a:t>
          </a:r>
          <a:endParaRPr lang="en-US" sz="800" noProof="0" dirty="0">
            <a:solidFill>
              <a:srgbClr val="1B193E"/>
            </a:solidFill>
          </a:endParaRPr>
        </a:p>
      </dgm:t>
    </dgm:pt>
    <dgm:pt modelId="{578F5B9F-926C-454A-B90B-CB1010610128}" type="parTrans" cxnId="{40E57BC4-F2D9-4C44-AC66-52811BDAEC06}">
      <dgm:prSet/>
      <dgm:spPr/>
      <dgm:t>
        <a:bodyPr/>
        <a:lstStyle/>
        <a:p>
          <a:endParaRPr lang="it-IT"/>
        </a:p>
      </dgm:t>
    </dgm:pt>
    <dgm:pt modelId="{BD2B53F8-1B98-4CD2-9D47-482B1CD5199A}" type="sibTrans" cxnId="{40E57BC4-F2D9-4C44-AC66-52811BDAEC06}">
      <dgm:prSet/>
      <dgm:spPr/>
      <dgm:t>
        <a:bodyPr/>
        <a:lstStyle/>
        <a:p>
          <a:endParaRPr lang="it-IT"/>
        </a:p>
      </dgm:t>
    </dgm:pt>
    <dgm:pt modelId="{CD6ED870-D997-4F3B-B65F-30755B26E6D0}">
      <dgm:prSet phldrT="[Testo]" custT="1"/>
      <dgm:spPr>
        <a:noFill/>
        <a:ln>
          <a:solidFill>
            <a:srgbClr val="1B193E"/>
          </a:solidFill>
        </a:ln>
      </dgm:spPr>
      <dgm:t>
        <a:bodyPr/>
        <a:lstStyle/>
        <a:p>
          <a:r>
            <a:rPr lang="en-US" sz="800" noProof="0">
              <a:solidFill>
                <a:srgbClr val="1B193E"/>
              </a:solidFill>
            </a:rPr>
            <a:t>Small scale partnership</a:t>
          </a:r>
          <a:endParaRPr lang="en-US" sz="800" noProof="0" dirty="0">
            <a:solidFill>
              <a:srgbClr val="1B193E"/>
            </a:solidFill>
          </a:endParaRPr>
        </a:p>
      </dgm:t>
    </dgm:pt>
    <dgm:pt modelId="{0C9A1F91-198E-4546-BD66-04129111B4CB}" type="parTrans" cxnId="{19536EE5-0BB7-4023-ACA6-409773BEDD0D}">
      <dgm:prSet/>
      <dgm:spPr/>
      <dgm:t>
        <a:bodyPr/>
        <a:lstStyle/>
        <a:p>
          <a:endParaRPr lang="it-IT"/>
        </a:p>
      </dgm:t>
    </dgm:pt>
    <dgm:pt modelId="{3C936F16-A9C0-43AF-9DEB-13AE03467CAE}" type="sibTrans" cxnId="{19536EE5-0BB7-4023-ACA6-409773BEDD0D}">
      <dgm:prSet/>
      <dgm:spPr/>
      <dgm:t>
        <a:bodyPr/>
        <a:lstStyle/>
        <a:p>
          <a:endParaRPr lang="it-IT"/>
        </a:p>
      </dgm:t>
    </dgm:pt>
    <dgm:pt modelId="{7891D7D4-C45F-4BCD-99D8-0598FBF115AC}">
      <dgm:prSet phldrT="[Testo]" custT="1"/>
      <dgm:spPr>
        <a:solidFill>
          <a:srgbClr val="0AD995">
            <a:alpha val="24314"/>
          </a:srgbClr>
        </a:solidFill>
        <a:ln>
          <a:solidFill>
            <a:srgbClr val="0AD995"/>
          </a:solidFill>
        </a:ln>
      </dgm:spPr>
      <dgm:t>
        <a:bodyPr/>
        <a:lstStyle/>
        <a:p>
          <a:r>
            <a:rPr lang="en-US" sz="800" noProof="0">
              <a:solidFill>
                <a:srgbClr val="1B193E"/>
              </a:solidFill>
            </a:rPr>
            <a:t>Partnership for excellence</a:t>
          </a:r>
          <a:endParaRPr lang="en-US" sz="800" noProof="0" dirty="0">
            <a:solidFill>
              <a:srgbClr val="1B193E"/>
            </a:solidFill>
          </a:endParaRPr>
        </a:p>
      </dgm:t>
    </dgm:pt>
    <dgm:pt modelId="{4035954E-9EBE-4D0C-BF71-103FAB0933A5}" type="parTrans" cxnId="{A3E66274-5DDC-4AE1-B097-135DDC45FFD6}">
      <dgm:prSet/>
      <dgm:spPr/>
      <dgm:t>
        <a:bodyPr/>
        <a:lstStyle/>
        <a:p>
          <a:endParaRPr lang="it-IT"/>
        </a:p>
      </dgm:t>
    </dgm:pt>
    <dgm:pt modelId="{022856AF-A6D3-44BD-9B6A-5979F626A168}" type="sibTrans" cxnId="{A3E66274-5DDC-4AE1-B097-135DDC45FFD6}">
      <dgm:prSet/>
      <dgm:spPr/>
      <dgm:t>
        <a:bodyPr/>
        <a:lstStyle/>
        <a:p>
          <a:endParaRPr lang="it-IT"/>
        </a:p>
      </dgm:t>
    </dgm:pt>
    <dgm:pt modelId="{E15EF78D-E696-47B9-9886-0E5A464A5C0F}">
      <dgm:prSet phldrT="[Testo]" custT="1"/>
      <dgm:spPr>
        <a:noFill/>
        <a:ln>
          <a:solidFill>
            <a:srgbClr val="1B193E"/>
          </a:solidFill>
        </a:ln>
      </dgm:spPr>
      <dgm:t>
        <a:bodyPr/>
        <a:lstStyle/>
        <a:p>
          <a:r>
            <a:rPr lang="en-US" sz="800" noProof="0">
              <a:solidFill>
                <a:srgbClr val="1B193E"/>
              </a:solidFill>
            </a:rPr>
            <a:t>European Universities</a:t>
          </a:r>
          <a:endParaRPr lang="en-US" sz="800" noProof="0" dirty="0">
            <a:solidFill>
              <a:srgbClr val="1B193E"/>
            </a:solidFill>
          </a:endParaRPr>
        </a:p>
      </dgm:t>
    </dgm:pt>
    <dgm:pt modelId="{7EF2EF9A-C6B2-4570-87A2-4A342A7B36A3}" type="parTrans" cxnId="{9E399A21-0649-4D67-9140-3A70F0EBA09A}">
      <dgm:prSet/>
      <dgm:spPr/>
      <dgm:t>
        <a:bodyPr/>
        <a:lstStyle/>
        <a:p>
          <a:endParaRPr lang="it-IT"/>
        </a:p>
      </dgm:t>
    </dgm:pt>
    <dgm:pt modelId="{44091022-B41A-41B9-B12E-BCC7A5B8ACF5}" type="sibTrans" cxnId="{9E399A21-0649-4D67-9140-3A70F0EBA09A}">
      <dgm:prSet/>
      <dgm:spPr/>
      <dgm:t>
        <a:bodyPr/>
        <a:lstStyle/>
        <a:p>
          <a:endParaRPr lang="it-IT"/>
        </a:p>
      </dgm:t>
    </dgm:pt>
    <dgm:pt modelId="{C275B78D-8887-4165-8D3C-8137715FB14C}">
      <dgm:prSet phldrT="[Testo]" custT="1"/>
      <dgm:spPr>
        <a:noFill/>
        <a:ln>
          <a:solidFill>
            <a:srgbClr val="1B193E"/>
          </a:solidFill>
        </a:ln>
      </dgm:spPr>
      <dgm:t>
        <a:bodyPr/>
        <a:lstStyle/>
        <a:p>
          <a:r>
            <a:rPr lang="en-US" sz="800" noProof="0">
              <a:solidFill>
                <a:srgbClr val="1B193E"/>
              </a:solidFill>
            </a:rPr>
            <a:t>Centre for Vocational Excellence</a:t>
          </a:r>
          <a:endParaRPr lang="en-US" sz="800" noProof="0" dirty="0">
            <a:solidFill>
              <a:srgbClr val="1B193E"/>
            </a:solidFill>
          </a:endParaRPr>
        </a:p>
      </dgm:t>
    </dgm:pt>
    <dgm:pt modelId="{4A2B78EA-EF78-4016-B5FA-04A5E85A202B}" type="parTrans" cxnId="{C3F4A50C-BBD7-4654-8DE1-D54A85366D35}">
      <dgm:prSet/>
      <dgm:spPr/>
      <dgm:t>
        <a:bodyPr/>
        <a:lstStyle/>
        <a:p>
          <a:endParaRPr lang="it-IT"/>
        </a:p>
      </dgm:t>
    </dgm:pt>
    <dgm:pt modelId="{2645C8E1-0CCA-48FF-84D5-6E72EF4BC948}" type="sibTrans" cxnId="{C3F4A50C-BBD7-4654-8DE1-D54A85366D35}">
      <dgm:prSet/>
      <dgm:spPr/>
      <dgm:t>
        <a:bodyPr/>
        <a:lstStyle/>
        <a:p>
          <a:endParaRPr lang="it-IT"/>
        </a:p>
      </dgm:t>
    </dgm:pt>
    <dgm:pt modelId="{3887E537-71AD-4434-AC79-C8EEF3FAF630}">
      <dgm:prSet phldrT="[Testo]" custT="1"/>
      <dgm:spPr>
        <a:noFill/>
        <a:ln>
          <a:solidFill>
            <a:srgbClr val="1B193E"/>
          </a:solidFill>
        </a:ln>
      </dgm:spPr>
      <dgm:t>
        <a:bodyPr/>
        <a:lstStyle/>
        <a:p>
          <a:r>
            <a:rPr lang="en-US" sz="800" noProof="0">
              <a:solidFill>
                <a:srgbClr val="1B193E"/>
              </a:solidFill>
            </a:rPr>
            <a:t>E+ teachers academies</a:t>
          </a:r>
          <a:endParaRPr lang="en-US" sz="800" noProof="0" dirty="0">
            <a:solidFill>
              <a:srgbClr val="1B193E"/>
            </a:solidFill>
          </a:endParaRPr>
        </a:p>
      </dgm:t>
    </dgm:pt>
    <dgm:pt modelId="{CFE4253F-B8AD-4BBF-808B-9447E19DEFAF}" type="parTrans" cxnId="{2A4BC608-8B8A-4408-9227-0C330B9DCE55}">
      <dgm:prSet/>
      <dgm:spPr/>
      <dgm:t>
        <a:bodyPr/>
        <a:lstStyle/>
        <a:p>
          <a:endParaRPr lang="it-IT"/>
        </a:p>
      </dgm:t>
    </dgm:pt>
    <dgm:pt modelId="{D888430E-9A2B-4748-A048-E52EC27B128D}" type="sibTrans" cxnId="{2A4BC608-8B8A-4408-9227-0C330B9DCE55}">
      <dgm:prSet/>
      <dgm:spPr/>
      <dgm:t>
        <a:bodyPr/>
        <a:lstStyle/>
        <a:p>
          <a:endParaRPr lang="it-IT"/>
        </a:p>
      </dgm:t>
    </dgm:pt>
    <dgm:pt modelId="{5DC96C5B-7AE0-4936-8F9E-0908E00B91F5}">
      <dgm:prSet phldrT="[Testo]" custT="1"/>
      <dgm:spPr>
        <a:noFill/>
        <a:ln>
          <a:solidFill>
            <a:srgbClr val="1B193E"/>
          </a:solidFill>
        </a:ln>
      </dgm:spPr>
      <dgm:t>
        <a:bodyPr/>
        <a:lstStyle/>
        <a:p>
          <a:r>
            <a:rPr lang="en-US" sz="800" noProof="0">
              <a:solidFill>
                <a:srgbClr val="1B193E"/>
              </a:solidFill>
            </a:rPr>
            <a:t>Erasmus Mundus Action</a:t>
          </a:r>
          <a:endParaRPr lang="en-US" sz="800" noProof="0" dirty="0">
            <a:solidFill>
              <a:srgbClr val="1B193E"/>
            </a:solidFill>
          </a:endParaRPr>
        </a:p>
      </dgm:t>
    </dgm:pt>
    <dgm:pt modelId="{E7655345-13D9-48AF-A519-60BB8531A4DA}" type="parTrans" cxnId="{11C3EAD9-9FAE-4489-B725-1955EEBB5133}">
      <dgm:prSet/>
      <dgm:spPr/>
      <dgm:t>
        <a:bodyPr/>
        <a:lstStyle/>
        <a:p>
          <a:endParaRPr lang="it-IT"/>
        </a:p>
      </dgm:t>
    </dgm:pt>
    <dgm:pt modelId="{093DC646-756A-4639-A762-B32F67375694}" type="sibTrans" cxnId="{11C3EAD9-9FAE-4489-B725-1955EEBB5133}">
      <dgm:prSet/>
      <dgm:spPr/>
      <dgm:t>
        <a:bodyPr/>
        <a:lstStyle/>
        <a:p>
          <a:endParaRPr lang="it-IT"/>
        </a:p>
      </dgm:t>
    </dgm:pt>
    <dgm:pt modelId="{E2C6F700-87D5-4AC2-8580-1BF54B116DA8}">
      <dgm:prSet phldrT="[Testo]" custT="1"/>
      <dgm:spPr>
        <a:noFill/>
        <a:ln>
          <a:solidFill>
            <a:srgbClr val="1B193E"/>
          </a:solidFill>
        </a:ln>
      </dgm:spPr>
      <dgm:t>
        <a:bodyPr/>
        <a:lstStyle/>
        <a:p>
          <a:r>
            <a:rPr lang="en-US" sz="800" noProof="0">
              <a:solidFill>
                <a:srgbClr val="1B193E"/>
              </a:solidFill>
            </a:rPr>
            <a:t>Alliances for innovation</a:t>
          </a:r>
          <a:endParaRPr lang="en-US" sz="800" noProof="0" dirty="0">
            <a:solidFill>
              <a:srgbClr val="1B193E"/>
            </a:solidFill>
          </a:endParaRPr>
        </a:p>
      </dgm:t>
    </dgm:pt>
    <dgm:pt modelId="{6FC5A28B-C127-4399-8E5E-DEF57A09458D}" type="parTrans" cxnId="{4A937CDA-CD43-4D40-8AB1-031E6FBB9A88}">
      <dgm:prSet/>
      <dgm:spPr/>
      <dgm:t>
        <a:bodyPr/>
        <a:lstStyle/>
        <a:p>
          <a:endParaRPr lang="it-IT"/>
        </a:p>
      </dgm:t>
    </dgm:pt>
    <dgm:pt modelId="{331DDC5E-3FA3-4FFE-A39F-881B2ED1A84E}" type="sibTrans" cxnId="{4A937CDA-CD43-4D40-8AB1-031E6FBB9A88}">
      <dgm:prSet/>
      <dgm:spPr/>
      <dgm:t>
        <a:bodyPr/>
        <a:lstStyle/>
        <a:p>
          <a:endParaRPr lang="it-IT"/>
        </a:p>
      </dgm:t>
    </dgm:pt>
    <dgm:pt modelId="{9804FD68-D3FE-4613-B586-3FA3535BB7BE}">
      <dgm:prSet phldrT="[Testo]" custT="1"/>
      <dgm:spPr>
        <a:noFill/>
        <a:ln>
          <a:solidFill>
            <a:srgbClr val="1B193E"/>
          </a:solidFill>
        </a:ln>
      </dgm:spPr>
      <dgm:t>
        <a:bodyPr/>
        <a:lstStyle/>
        <a:p>
          <a:r>
            <a:rPr lang="en-US" sz="800" noProof="0">
              <a:solidFill>
                <a:srgbClr val="1B193E"/>
              </a:solidFill>
            </a:rPr>
            <a:t>Forward-looking projects</a:t>
          </a:r>
          <a:endParaRPr lang="en-US" sz="800" noProof="0" dirty="0">
            <a:solidFill>
              <a:srgbClr val="1B193E"/>
            </a:solidFill>
          </a:endParaRPr>
        </a:p>
      </dgm:t>
    </dgm:pt>
    <dgm:pt modelId="{6323EA9F-D2BD-46A3-8AF2-05412718FA4D}" type="parTrans" cxnId="{E2378BEB-636C-4B1A-898D-AAE8118C4B15}">
      <dgm:prSet/>
      <dgm:spPr/>
      <dgm:t>
        <a:bodyPr/>
        <a:lstStyle/>
        <a:p>
          <a:endParaRPr lang="it-IT"/>
        </a:p>
      </dgm:t>
    </dgm:pt>
    <dgm:pt modelId="{294FC0F7-6908-4EAC-A742-F94E62E5A3D7}" type="sibTrans" cxnId="{E2378BEB-636C-4B1A-898D-AAE8118C4B15}">
      <dgm:prSet/>
      <dgm:spPr/>
      <dgm:t>
        <a:bodyPr/>
        <a:lstStyle/>
        <a:p>
          <a:endParaRPr lang="it-IT"/>
        </a:p>
      </dgm:t>
    </dgm:pt>
    <dgm:pt modelId="{D0252B18-BAB5-48A6-A295-F0738AA4AD24}">
      <dgm:prSet phldrT="[Testo]" custT="1"/>
      <dgm:spPr>
        <a:solidFill>
          <a:srgbClr val="0AD995">
            <a:alpha val="24314"/>
          </a:srgbClr>
        </a:solidFill>
        <a:ln>
          <a:solidFill>
            <a:srgbClr val="0AD995"/>
          </a:solidFill>
        </a:ln>
      </dgm:spPr>
      <dgm:t>
        <a:bodyPr/>
        <a:lstStyle/>
        <a:p>
          <a:r>
            <a:rPr lang="en-US" sz="800" noProof="0">
              <a:solidFill>
                <a:srgbClr val="1B193E"/>
              </a:solidFill>
            </a:rPr>
            <a:t>Capacity Building (CB) projects </a:t>
          </a:r>
          <a:endParaRPr lang="en-US" sz="800" noProof="0" dirty="0">
            <a:solidFill>
              <a:srgbClr val="1B193E"/>
            </a:solidFill>
          </a:endParaRPr>
        </a:p>
      </dgm:t>
    </dgm:pt>
    <dgm:pt modelId="{70447204-A092-47F0-A2CF-B8201F07AF4B}" type="parTrans" cxnId="{D44AE93F-842C-4E4D-802D-414269208643}">
      <dgm:prSet/>
      <dgm:spPr/>
      <dgm:t>
        <a:bodyPr/>
        <a:lstStyle/>
        <a:p>
          <a:endParaRPr lang="it-IT"/>
        </a:p>
      </dgm:t>
    </dgm:pt>
    <dgm:pt modelId="{63E4C13B-BFFD-49C3-A332-97B771967CD8}" type="sibTrans" cxnId="{D44AE93F-842C-4E4D-802D-414269208643}">
      <dgm:prSet/>
      <dgm:spPr/>
      <dgm:t>
        <a:bodyPr/>
        <a:lstStyle/>
        <a:p>
          <a:endParaRPr lang="it-IT"/>
        </a:p>
      </dgm:t>
    </dgm:pt>
    <dgm:pt modelId="{858F753E-9E4D-4CF0-ABEF-041A536AABD1}">
      <dgm:prSet phldrT="[Testo]" custT="1"/>
      <dgm:spPr>
        <a:noFill/>
        <a:ln>
          <a:solidFill>
            <a:srgbClr val="1B193E"/>
          </a:solidFill>
        </a:ln>
      </dgm:spPr>
      <dgm:t>
        <a:bodyPr/>
        <a:lstStyle/>
        <a:p>
          <a:r>
            <a:rPr lang="en-US" sz="800" noProof="0">
              <a:solidFill>
                <a:srgbClr val="1B193E"/>
              </a:solidFill>
            </a:rPr>
            <a:t>CB in HE</a:t>
          </a:r>
          <a:endParaRPr lang="en-US" sz="800" noProof="0" dirty="0">
            <a:solidFill>
              <a:srgbClr val="1B193E"/>
            </a:solidFill>
          </a:endParaRPr>
        </a:p>
      </dgm:t>
    </dgm:pt>
    <dgm:pt modelId="{C32DD2DC-F726-4CCE-819D-3BC3FC630F48}" type="parTrans" cxnId="{4BC533C4-D8C3-4372-B413-3754B40CB605}">
      <dgm:prSet/>
      <dgm:spPr/>
      <dgm:t>
        <a:bodyPr/>
        <a:lstStyle/>
        <a:p>
          <a:endParaRPr lang="it-IT"/>
        </a:p>
      </dgm:t>
    </dgm:pt>
    <dgm:pt modelId="{22BB64CE-6CC7-4374-BB4C-E3106122C2C3}" type="sibTrans" cxnId="{4BC533C4-D8C3-4372-B413-3754B40CB605}">
      <dgm:prSet/>
      <dgm:spPr/>
      <dgm:t>
        <a:bodyPr/>
        <a:lstStyle/>
        <a:p>
          <a:endParaRPr lang="it-IT"/>
        </a:p>
      </dgm:t>
    </dgm:pt>
    <dgm:pt modelId="{0C1B0DD6-6C8D-4572-9AC0-BF4FC5B56659}">
      <dgm:prSet phldrT="[Testo]" custT="1"/>
      <dgm:spPr>
        <a:noFill/>
        <a:ln>
          <a:solidFill>
            <a:srgbClr val="1B193E"/>
          </a:solidFill>
        </a:ln>
      </dgm:spPr>
      <dgm:t>
        <a:bodyPr/>
        <a:lstStyle/>
        <a:p>
          <a:r>
            <a:rPr lang="en-US" sz="800" noProof="0">
              <a:solidFill>
                <a:srgbClr val="1B193E"/>
              </a:solidFill>
            </a:rPr>
            <a:t>CB in VET</a:t>
          </a:r>
          <a:endParaRPr lang="en-US" sz="800" noProof="0" dirty="0">
            <a:solidFill>
              <a:srgbClr val="1B193E"/>
            </a:solidFill>
          </a:endParaRPr>
        </a:p>
      </dgm:t>
    </dgm:pt>
    <dgm:pt modelId="{0DEB68E0-DF81-428F-B49A-65C254F96A19}" type="parTrans" cxnId="{077F343F-F75E-40ED-ADCD-46118939AD58}">
      <dgm:prSet/>
      <dgm:spPr/>
      <dgm:t>
        <a:bodyPr/>
        <a:lstStyle/>
        <a:p>
          <a:endParaRPr lang="it-IT"/>
        </a:p>
      </dgm:t>
    </dgm:pt>
    <dgm:pt modelId="{0346A182-ABCF-47C1-99C7-74C9AC9A1CBC}" type="sibTrans" cxnId="{077F343F-F75E-40ED-ADCD-46118939AD58}">
      <dgm:prSet/>
      <dgm:spPr/>
      <dgm:t>
        <a:bodyPr/>
        <a:lstStyle/>
        <a:p>
          <a:endParaRPr lang="it-IT"/>
        </a:p>
      </dgm:t>
    </dgm:pt>
    <dgm:pt modelId="{FDE0C7D4-2413-4058-99D4-D1AC28388B0C}">
      <dgm:prSet phldrT="[Testo]" custT="1"/>
      <dgm:spPr>
        <a:noFill/>
        <a:ln>
          <a:solidFill>
            <a:srgbClr val="1B193E"/>
          </a:solidFill>
        </a:ln>
      </dgm:spPr>
      <dgm:t>
        <a:bodyPr/>
        <a:lstStyle/>
        <a:p>
          <a:r>
            <a:rPr lang="en-US" sz="800" noProof="0" dirty="0">
              <a:solidFill>
                <a:srgbClr val="1B193E"/>
              </a:solidFill>
            </a:rPr>
            <a:t>CB in Youth </a:t>
          </a:r>
        </a:p>
      </dgm:t>
    </dgm:pt>
    <dgm:pt modelId="{BD335D9E-B35B-4869-85C2-FB29404B306C}" type="parTrans" cxnId="{9C486C74-8D3A-427E-86C3-7F3C3DBC86C5}">
      <dgm:prSet/>
      <dgm:spPr/>
      <dgm:t>
        <a:bodyPr/>
        <a:lstStyle/>
        <a:p>
          <a:endParaRPr lang="it-IT"/>
        </a:p>
      </dgm:t>
    </dgm:pt>
    <dgm:pt modelId="{AD8CFBFD-9060-4C0D-A707-38247CE45260}" type="sibTrans" cxnId="{9C486C74-8D3A-427E-86C3-7F3C3DBC86C5}">
      <dgm:prSet/>
      <dgm:spPr/>
      <dgm:t>
        <a:bodyPr/>
        <a:lstStyle/>
        <a:p>
          <a:endParaRPr lang="it-IT"/>
        </a:p>
      </dgm:t>
    </dgm:pt>
    <dgm:pt modelId="{73D1F1DF-B63D-4FE9-B541-140598207DDE}">
      <dgm:prSet phldrT="[Testo]" custT="1"/>
      <dgm:spPr>
        <a:noFill/>
        <a:ln>
          <a:solidFill>
            <a:srgbClr val="1B193E"/>
          </a:solidFill>
        </a:ln>
      </dgm:spPr>
      <dgm:t>
        <a:bodyPr/>
        <a:lstStyle/>
        <a:p>
          <a:r>
            <a:rPr lang="en-US" sz="800" noProof="0">
              <a:solidFill>
                <a:srgbClr val="1B193E"/>
              </a:solidFill>
            </a:rPr>
            <a:t>CB in Sport</a:t>
          </a:r>
          <a:endParaRPr lang="en-US" sz="800" noProof="0" dirty="0">
            <a:solidFill>
              <a:srgbClr val="1B193E"/>
            </a:solidFill>
          </a:endParaRPr>
        </a:p>
      </dgm:t>
    </dgm:pt>
    <dgm:pt modelId="{85BE52CF-542B-4527-89BE-2802F89CC72F}" type="parTrans" cxnId="{DB6C9DAC-A86C-4C4B-9BAC-14ABBC945D01}">
      <dgm:prSet/>
      <dgm:spPr/>
      <dgm:t>
        <a:bodyPr/>
        <a:lstStyle/>
        <a:p>
          <a:endParaRPr lang="it-IT"/>
        </a:p>
      </dgm:t>
    </dgm:pt>
    <dgm:pt modelId="{E6228C9A-AF09-4FA0-A7E4-A30D39A739AF}" type="sibTrans" cxnId="{DB6C9DAC-A86C-4C4B-9BAC-14ABBC945D01}">
      <dgm:prSet/>
      <dgm:spPr/>
      <dgm:t>
        <a:bodyPr/>
        <a:lstStyle/>
        <a:p>
          <a:endParaRPr lang="it-IT"/>
        </a:p>
      </dgm:t>
    </dgm:pt>
    <dgm:pt modelId="{F9D5F668-41CE-4C80-967A-A13F86F14132}">
      <dgm:prSet phldrT="[Testo]" custT="1"/>
      <dgm:spPr>
        <a:solidFill>
          <a:srgbClr val="0AD995">
            <a:alpha val="24314"/>
          </a:srgbClr>
        </a:solidFill>
        <a:ln>
          <a:solidFill>
            <a:srgbClr val="0AD995"/>
          </a:solidFill>
        </a:ln>
      </dgm:spPr>
      <dgm:t>
        <a:bodyPr/>
        <a:lstStyle/>
        <a:p>
          <a:r>
            <a:rPr lang="en-US" sz="800" noProof="0">
              <a:solidFill>
                <a:srgbClr val="1B193E"/>
              </a:solidFill>
            </a:rPr>
            <a:t>Not for profit Sport events</a:t>
          </a:r>
          <a:endParaRPr lang="en-US" sz="800" noProof="0" dirty="0">
            <a:solidFill>
              <a:srgbClr val="1B193E"/>
            </a:solidFill>
          </a:endParaRPr>
        </a:p>
      </dgm:t>
    </dgm:pt>
    <dgm:pt modelId="{09441614-6C30-4ECF-8FC9-45051EAFB107}" type="parTrans" cxnId="{23A8C088-8E22-42DE-9FC8-E942CBC6D7A5}">
      <dgm:prSet/>
      <dgm:spPr/>
      <dgm:t>
        <a:bodyPr/>
        <a:lstStyle/>
        <a:p>
          <a:endParaRPr lang="it-IT"/>
        </a:p>
      </dgm:t>
    </dgm:pt>
    <dgm:pt modelId="{8CCE6257-E179-4B17-B344-DE6B6E8F0C57}" type="sibTrans" cxnId="{23A8C088-8E22-42DE-9FC8-E942CBC6D7A5}">
      <dgm:prSet/>
      <dgm:spPr/>
      <dgm:t>
        <a:bodyPr/>
        <a:lstStyle/>
        <a:p>
          <a:endParaRPr lang="it-IT"/>
        </a:p>
      </dgm:t>
    </dgm:pt>
    <dgm:pt modelId="{454C9380-1F9B-4924-B97A-03CD83FE7BE5}">
      <dgm:prSet phldrT="[Testo]" custT="1"/>
      <dgm:spPr>
        <a:solidFill>
          <a:srgbClr val="1B193E"/>
        </a:solidFill>
        <a:ln>
          <a:solidFill>
            <a:srgbClr val="1B193E"/>
          </a:solidFill>
        </a:ln>
      </dgm:spPr>
      <dgm:t>
        <a:bodyPr/>
        <a:lstStyle/>
        <a:p>
          <a:r>
            <a:rPr lang="en-US" sz="800" b="1" noProof="0" dirty="0"/>
            <a:t>Key Action 3, Support to policy development and cooperation</a:t>
          </a:r>
        </a:p>
      </dgm:t>
    </dgm:pt>
    <dgm:pt modelId="{8F752ECD-0B29-490B-8991-83235590A10C}" type="parTrans" cxnId="{80AC5014-44E6-4D46-BDA2-143B0141B5A3}">
      <dgm:prSet/>
      <dgm:spPr/>
      <dgm:t>
        <a:bodyPr/>
        <a:lstStyle/>
        <a:p>
          <a:endParaRPr lang="it-IT"/>
        </a:p>
      </dgm:t>
    </dgm:pt>
    <dgm:pt modelId="{206A46C0-1A05-40BD-BAC6-E58F57128977}" type="sibTrans" cxnId="{80AC5014-44E6-4D46-BDA2-143B0141B5A3}">
      <dgm:prSet/>
      <dgm:spPr/>
      <dgm:t>
        <a:bodyPr/>
        <a:lstStyle/>
        <a:p>
          <a:endParaRPr lang="it-IT"/>
        </a:p>
      </dgm:t>
    </dgm:pt>
    <dgm:pt modelId="{A95476FF-5035-49D2-96FE-AE014CF5D257}">
      <dgm:prSet phldrT="[Testo]" custT="1"/>
      <dgm:spPr>
        <a:solidFill>
          <a:srgbClr val="1B193E"/>
        </a:solidFill>
        <a:ln>
          <a:solidFill>
            <a:srgbClr val="1B193E"/>
          </a:solidFill>
        </a:ln>
      </dgm:spPr>
      <dgm:t>
        <a:bodyPr/>
        <a:lstStyle/>
        <a:p>
          <a:r>
            <a:rPr lang="en-US" sz="800" b="1" noProof="0" dirty="0"/>
            <a:t>Jean Monnet Actions</a:t>
          </a:r>
        </a:p>
      </dgm:t>
    </dgm:pt>
    <dgm:pt modelId="{59C1FBE9-26C9-4867-BDB8-9A1C7B779125}" type="parTrans" cxnId="{356EBF5B-A9DE-4513-AB41-255ACB11BEE0}">
      <dgm:prSet/>
      <dgm:spPr/>
      <dgm:t>
        <a:bodyPr/>
        <a:lstStyle/>
        <a:p>
          <a:endParaRPr lang="it-IT"/>
        </a:p>
      </dgm:t>
    </dgm:pt>
    <dgm:pt modelId="{3BEB1593-9324-4FA4-9C16-FA4CC9C0B424}" type="sibTrans" cxnId="{356EBF5B-A9DE-4513-AB41-255ACB11BEE0}">
      <dgm:prSet/>
      <dgm:spPr/>
      <dgm:t>
        <a:bodyPr/>
        <a:lstStyle/>
        <a:p>
          <a:endParaRPr lang="it-IT"/>
        </a:p>
      </dgm:t>
    </dgm:pt>
    <dgm:pt modelId="{8F519323-3F8D-419F-ADC7-8247CF9B0E4E}">
      <dgm:prSet phldrT="[Testo]" custT="1"/>
      <dgm:spPr>
        <a:solidFill>
          <a:srgbClr val="0AD995">
            <a:alpha val="24314"/>
          </a:srgbClr>
        </a:solidFill>
        <a:ln>
          <a:solidFill>
            <a:srgbClr val="0AD995"/>
          </a:solidFill>
        </a:ln>
      </dgm:spPr>
      <dgm:t>
        <a:bodyPr/>
        <a:lstStyle/>
        <a:p>
          <a:r>
            <a:rPr lang="en-US" sz="800" noProof="0">
              <a:solidFill>
                <a:srgbClr val="1B193E"/>
              </a:solidFill>
            </a:rPr>
            <a:t>JM in HE</a:t>
          </a:r>
          <a:endParaRPr lang="en-US" sz="800" noProof="0" dirty="0">
            <a:solidFill>
              <a:srgbClr val="1B193E"/>
            </a:solidFill>
          </a:endParaRPr>
        </a:p>
      </dgm:t>
    </dgm:pt>
    <dgm:pt modelId="{F41604AF-6727-4A53-BDE1-4D7DD50A1378}" type="parTrans" cxnId="{65458286-4D82-4792-BF76-BD8039368990}">
      <dgm:prSet/>
      <dgm:spPr/>
      <dgm:t>
        <a:bodyPr/>
        <a:lstStyle/>
        <a:p>
          <a:endParaRPr lang="it-IT"/>
        </a:p>
      </dgm:t>
    </dgm:pt>
    <dgm:pt modelId="{F247EF3C-2183-4698-84A6-35CBC04968DA}" type="sibTrans" cxnId="{65458286-4D82-4792-BF76-BD8039368990}">
      <dgm:prSet/>
      <dgm:spPr/>
      <dgm:t>
        <a:bodyPr/>
        <a:lstStyle/>
        <a:p>
          <a:endParaRPr lang="it-IT"/>
        </a:p>
      </dgm:t>
    </dgm:pt>
    <dgm:pt modelId="{CF7BA6FC-553B-49C2-90CE-91273E07F5A7}">
      <dgm:prSet phldrT="[Testo]" custT="1"/>
      <dgm:spPr>
        <a:solidFill>
          <a:srgbClr val="0AD995">
            <a:alpha val="24314"/>
          </a:srgbClr>
        </a:solidFill>
        <a:ln>
          <a:solidFill>
            <a:srgbClr val="0AD995"/>
          </a:solidFill>
        </a:ln>
      </dgm:spPr>
      <dgm:t>
        <a:bodyPr/>
        <a:lstStyle/>
        <a:p>
          <a:r>
            <a:rPr lang="en-US" sz="800" noProof="0">
              <a:solidFill>
                <a:srgbClr val="1B193E"/>
              </a:solidFill>
            </a:rPr>
            <a:t>JM in other fields</a:t>
          </a:r>
          <a:endParaRPr lang="en-US" sz="800" noProof="0" dirty="0">
            <a:solidFill>
              <a:srgbClr val="1B193E"/>
            </a:solidFill>
          </a:endParaRPr>
        </a:p>
      </dgm:t>
    </dgm:pt>
    <dgm:pt modelId="{0E0030D1-AF5C-40DB-9CE6-F7D38FE3DA85}" type="parTrans" cxnId="{A89969D6-AC23-4A4E-8C6A-0CF7E75DFA71}">
      <dgm:prSet/>
      <dgm:spPr/>
      <dgm:t>
        <a:bodyPr/>
        <a:lstStyle/>
        <a:p>
          <a:endParaRPr lang="it-IT"/>
        </a:p>
      </dgm:t>
    </dgm:pt>
    <dgm:pt modelId="{7A2DC034-B358-4E28-957D-83BDE8908544}" type="sibTrans" cxnId="{A89969D6-AC23-4A4E-8C6A-0CF7E75DFA71}">
      <dgm:prSet/>
      <dgm:spPr/>
      <dgm:t>
        <a:bodyPr/>
        <a:lstStyle/>
        <a:p>
          <a:endParaRPr lang="it-IT"/>
        </a:p>
      </dgm:t>
    </dgm:pt>
    <dgm:pt modelId="{C890FEE0-32C1-4E58-BC75-AD79973443AD}">
      <dgm:prSet phldrT="[Testo]" custT="1"/>
      <dgm:spPr>
        <a:solidFill>
          <a:srgbClr val="0AD995">
            <a:alpha val="24314"/>
          </a:srgbClr>
        </a:solidFill>
        <a:ln>
          <a:solidFill>
            <a:srgbClr val="0AD995"/>
          </a:solidFill>
        </a:ln>
      </dgm:spPr>
      <dgm:t>
        <a:bodyPr/>
        <a:lstStyle/>
        <a:p>
          <a:r>
            <a:rPr lang="en-US" sz="800" noProof="0">
              <a:solidFill>
                <a:srgbClr val="1B193E"/>
              </a:solidFill>
            </a:rPr>
            <a:t>JM networks in HE</a:t>
          </a:r>
          <a:endParaRPr lang="en-US" sz="800" noProof="0" dirty="0">
            <a:solidFill>
              <a:srgbClr val="1B193E"/>
            </a:solidFill>
          </a:endParaRPr>
        </a:p>
      </dgm:t>
    </dgm:pt>
    <dgm:pt modelId="{0DDA342C-C06E-4941-8C7C-CBF1BABB0C69}" type="parTrans" cxnId="{10375308-97DA-47FC-BDF3-29B22FFD6383}">
      <dgm:prSet/>
      <dgm:spPr/>
      <dgm:t>
        <a:bodyPr/>
        <a:lstStyle/>
        <a:p>
          <a:endParaRPr lang="it-IT"/>
        </a:p>
      </dgm:t>
    </dgm:pt>
    <dgm:pt modelId="{15FE8A64-D2E2-4BD3-A9DF-3C2E64F20967}" type="sibTrans" cxnId="{10375308-97DA-47FC-BDF3-29B22FFD6383}">
      <dgm:prSet/>
      <dgm:spPr/>
      <dgm:t>
        <a:bodyPr/>
        <a:lstStyle/>
        <a:p>
          <a:endParaRPr lang="it-IT"/>
        </a:p>
      </dgm:t>
    </dgm:pt>
    <dgm:pt modelId="{7FEBA6E2-3272-45D8-AEAF-BCD95A5DDA0E}">
      <dgm:prSet phldrT="[Testo]" custT="1"/>
      <dgm:spPr>
        <a:solidFill>
          <a:srgbClr val="0AD995">
            <a:alpha val="24314"/>
          </a:srgbClr>
        </a:solidFill>
        <a:ln>
          <a:solidFill>
            <a:srgbClr val="0AD995"/>
          </a:solidFill>
        </a:ln>
      </dgm:spPr>
      <dgm:t>
        <a:bodyPr/>
        <a:lstStyle/>
        <a:p>
          <a:r>
            <a:rPr lang="en-US" sz="800" noProof="0">
              <a:solidFill>
                <a:srgbClr val="1B193E"/>
              </a:solidFill>
            </a:rPr>
            <a:t>Support to designated institutions</a:t>
          </a:r>
          <a:endParaRPr lang="en-US" sz="800" noProof="0" dirty="0">
            <a:solidFill>
              <a:srgbClr val="1B193E"/>
            </a:solidFill>
          </a:endParaRPr>
        </a:p>
      </dgm:t>
    </dgm:pt>
    <dgm:pt modelId="{67EEB3C2-AE09-4820-A283-741BCDCD8DB1}" type="parTrans" cxnId="{650F5C39-0062-4307-99E8-16FED3DAEACC}">
      <dgm:prSet/>
      <dgm:spPr/>
      <dgm:t>
        <a:bodyPr/>
        <a:lstStyle/>
        <a:p>
          <a:endParaRPr lang="it-IT"/>
        </a:p>
      </dgm:t>
    </dgm:pt>
    <dgm:pt modelId="{5323E0B9-DBC4-4265-895B-C4B86CE800B6}" type="sibTrans" cxnId="{650F5C39-0062-4307-99E8-16FED3DAEACC}">
      <dgm:prSet/>
      <dgm:spPr/>
      <dgm:t>
        <a:bodyPr/>
        <a:lstStyle/>
        <a:p>
          <a:endParaRPr lang="it-IT"/>
        </a:p>
      </dgm:t>
    </dgm:pt>
    <dgm:pt modelId="{AEC634E1-EE24-4D4C-8E81-B2B0C1C26EA6}" type="pres">
      <dgm:prSet presAssocID="{EB121BD7-B443-45CA-A652-372563A9233B}" presName="hierChild1" presStyleCnt="0">
        <dgm:presLayoutVars>
          <dgm:orgChart val="1"/>
          <dgm:chPref val="1"/>
          <dgm:dir/>
          <dgm:animOne val="branch"/>
          <dgm:animLvl val="lvl"/>
          <dgm:resizeHandles/>
        </dgm:presLayoutVars>
      </dgm:prSet>
      <dgm:spPr/>
    </dgm:pt>
    <dgm:pt modelId="{7DB8E0DA-A6BB-4881-83B7-1ADE5A510414}" type="pres">
      <dgm:prSet presAssocID="{7510E1DB-55A7-4983-BF12-0E8575F2C195}" presName="hierRoot1" presStyleCnt="0">
        <dgm:presLayoutVars>
          <dgm:hierBranch val="init"/>
        </dgm:presLayoutVars>
      </dgm:prSet>
      <dgm:spPr/>
    </dgm:pt>
    <dgm:pt modelId="{5A4E6FF1-5F63-4ABF-B7C7-EB802DFF97C4}" type="pres">
      <dgm:prSet presAssocID="{7510E1DB-55A7-4983-BF12-0E8575F2C195}" presName="rootComposite1" presStyleCnt="0"/>
      <dgm:spPr/>
    </dgm:pt>
    <dgm:pt modelId="{E17219FC-0AFB-4C1F-BAB2-70B76A173FFB}" type="pres">
      <dgm:prSet presAssocID="{7510E1DB-55A7-4983-BF12-0E8575F2C195}" presName="rootText1" presStyleLbl="node0" presStyleIdx="0" presStyleCnt="1" custScaleX="129693">
        <dgm:presLayoutVars>
          <dgm:chPref val="3"/>
        </dgm:presLayoutVars>
      </dgm:prSet>
      <dgm:spPr>
        <a:prstGeom prst="rect">
          <a:avLst/>
        </a:prstGeom>
      </dgm:spPr>
    </dgm:pt>
    <dgm:pt modelId="{63E9EA62-A0A5-49B7-BD02-EFAD1982F568}" type="pres">
      <dgm:prSet presAssocID="{7510E1DB-55A7-4983-BF12-0E8575F2C195}" presName="rootConnector1" presStyleLbl="node1" presStyleIdx="0" presStyleCnt="0"/>
      <dgm:spPr/>
    </dgm:pt>
    <dgm:pt modelId="{43555BA4-69D5-4BBB-A154-F0B8A0090A59}" type="pres">
      <dgm:prSet presAssocID="{7510E1DB-55A7-4983-BF12-0E8575F2C195}" presName="hierChild2" presStyleCnt="0"/>
      <dgm:spPr/>
    </dgm:pt>
    <dgm:pt modelId="{9E75329F-A52E-4106-93B4-E5583B947FE9}" type="pres">
      <dgm:prSet presAssocID="{E5B23652-1F5E-4637-BDC3-11988D6FBE01}" presName="Name37" presStyleLbl="parChTrans1D2" presStyleIdx="0" presStyleCnt="4"/>
      <dgm:spPr/>
    </dgm:pt>
    <dgm:pt modelId="{39C1954B-3AD9-40E6-A48D-4A08592CFDA1}" type="pres">
      <dgm:prSet presAssocID="{64647D88-7A50-4D8B-B217-15D6013AF210}" presName="hierRoot2" presStyleCnt="0">
        <dgm:presLayoutVars>
          <dgm:hierBranch val="init"/>
        </dgm:presLayoutVars>
      </dgm:prSet>
      <dgm:spPr/>
    </dgm:pt>
    <dgm:pt modelId="{A3D9A900-CEEE-4C40-9ED1-A16BFD215A5A}" type="pres">
      <dgm:prSet presAssocID="{64647D88-7A50-4D8B-B217-15D6013AF210}" presName="rootComposite" presStyleCnt="0"/>
      <dgm:spPr/>
    </dgm:pt>
    <dgm:pt modelId="{5921AED7-FD71-4A73-9460-9ACD633C9F14}" type="pres">
      <dgm:prSet presAssocID="{64647D88-7A50-4D8B-B217-15D6013AF210}" presName="rootText" presStyleLbl="node2" presStyleIdx="0" presStyleCnt="4" custScaleX="164011">
        <dgm:presLayoutVars>
          <dgm:chPref val="3"/>
        </dgm:presLayoutVars>
      </dgm:prSet>
      <dgm:spPr>
        <a:prstGeom prst="roundRect">
          <a:avLst/>
        </a:prstGeom>
      </dgm:spPr>
    </dgm:pt>
    <dgm:pt modelId="{B766A25E-7FCB-4B35-9AD6-4F0CFAD07DBB}" type="pres">
      <dgm:prSet presAssocID="{64647D88-7A50-4D8B-B217-15D6013AF210}" presName="rootConnector" presStyleLbl="node2" presStyleIdx="0" presStyleCnt="4"/>
      <dgm:spPr/>
    </dgm:pt>
    <dgm:pt modelId="{F31D0819-DE17-4E04-A985-019769933C71}" type="pres">
      <dgm:prSet presAssocID="{64647D88-7A50-4D8B-B217-15D6013AF210}" presName="hierChild4" presStyleCnt="0"/>
      <dgm:spPr/>
    </dgm:pt>
    <dgm:pt modelId="{6145C343-96B3-4512-AD29-A550F1C8DFED}" type="pres">
      <dgm:prSet presAssocID="{3C6D8B92-3CC4-4461-9B8E-04883D4583DC}" presName="Name37" presStyleLbl="parChTrans1D3" presStyleIdx="0" presStyleCnt="15"/>
      <dgm:spPr/>
    </dgm:pt>
    <dgm:pt modelId="{FBC497CA-BF1C-4952-AB24-7C0B9DF6D69A}" type="pres">
      <dgm:prSet presAssocID="{82B2FA62-388E-4175-BCDB-47B1013C9492}" presName="hierRoot2" presStyleCnt="0">
        <dgm:presLayoutVars>
          <dgm:hierBranch val="init"/>
        </dgm:presLayoutVars>
      </dgm:prSet>
      <dgm:spPr/>
    </dgm:pt>
    <dgm:pt modelId="{A7A3ED6D-6DED-4AAA-9766-DF5FEE3B4922}" type="pres">
      <dgm:prSet presAssocID="{82B2FA62-388E-4175-BCDB-47B1013C9492}" presName="rootComposite" presStyleCnt="0"/>
      <dgm:spPr/>
    </dgm:pt>
    <dgm:pt modelId="{20D89D19-E045-484D-BDF3-13DCD7C1F4CF}" type="pres">
      <dgm:prSet presAssocID="{82B2FA62-388E-4175-BCDB-47B1013C9492}" presName="rootText" presStyleLbl="node3" presStyleIdx="0" presStyleCnt="15">
        <dgm:presLayoutVars>
          <dgm:chPref val="3"/>
        </dgm:presLayoutVars>
      </dgm:prSet>
      <dgm:spPr>
        <a:prstGeom prst="snipRoundRect">
          <a:avLst/>
        </a:prstGeom>
      </dgm:spPr>
    </dgm:pt>
    <dgm:pt modelId="{8C215B27-6679-49DC-83CD-C932250680C1}" type="pres">
      <dgm:prSet presAssocID="{82B2FA62-388E-4175-BCDB-47B1013C9492}" presName="rootConnector" presStyleLbl="node3" presStyleIdx="0" presStyleCnt="15"/>
      <dgm:spPr/>
    </dgm:pt>
    <dgm:pt modelId="{294ADDB8-DFE9-4E41-9A0E-BD8EC55C674F}" type="pres">
      <dgm:prSet presAssocID="{82B2FA62-388E-4175-BCDB-47B1013C9492}" presName="hierChild4" presStyleCnt="0"/>
      <dgm:spPr/>
    </dgm:pt>
    <dgm:pt modelId="{FC81B875-CBD6-4665-B370-EAF18991F2FF}" type="pres">
      <dgm:prSet presAssocID="{82B2FA62-388E-4175-BCDB-47B1013C9492}" presName="hierChild5" presStyleCnt="0"/>
      <dgm:spPr/>
    </dgm:pt>
    <dgm:pt modelId="{31A6CA92-2605-4C52-87E1-81E4A58B6CE7}" type="pres">
      <dgm:prSet presAssocID="{F0CB2706-A428-4B66-B401-DE0E85CFBDE2}" presName="Name37" presStyleLbl="parChTrans1D3" presStyleIdx="1" presStyleCnt="15"/>
      <dgm:spPr/>
    </dgm:pt>
    <dgm:pt modelId="{761F3BDC-EED2-4C6B-90BF-E9CE28B8075A}" type="pres">
      <dgm:prSet presAssocID="{3F715A8D-9B05-430B-85C7-33B280116E18}" presName="hierRoot2" presStyleCnt="0">
        <dgm:presLayoutVars>
          <dgm:hierBranch val="init"/>
        </dgm:presLayoutVars>
      </dgm:prSet>
      <dgm:spPr/>
    </dgm:pt>
    <dgm:pt modelId="{93CB3AF2-515C-433D-B8FA-7E116DC16E2D}" type="pres">
      <dgm:prSet presAssocID="{3F715A8D-9B05-430B-85C7-33B280116E18}" presName="rootComposite" presStyleCnt="0"/>
      <dgm:spPr/>
    </dgm:pt>
    <dgm:pt modelId="{8E44259B-1EAC-4A9A-9248-C5EACF61231A}" type="pres">
      <dgm:prSet presAssocID="{3F715A8D-9B05-430B-85C7-33B280116E18}" presName="rootText" presStyleLbl="node3" presStyleIdx="1" presStyleCnt="15">
        <dgm:presLayoutVars>
          <dgm:chPref val="3"/>
        </dgm:presLayoutVars>
      </dgm:prSet>
      <dgm:spPr>
        <a:prstGeom prst="snipRoundRect">
          <a:avLst/>
        </a:prstGeom>
      </dgm:spPr>
    </dgm:pt>
    <dgm:pt modelId="{7BF8A28C-D963-43F5-ABCA-0A1DFC2B99A9}" type="pres">
      <dgm:prSet presAssocID="{3F715A8D-9B05-430B-85C7-33B280116E18}" presName="rootConnector" presStyleLbl="node3" presStyleIdx="1" presStyleCnt="15"/>
      <dgm:spPr/>
    </dgm:pt>
    <dgm:pt modelId="{DBE503CF-5DF4-49F0-A8D2-7728E8B8D183}" type="pres">
      <dgm:prSet presAssocID="{3F715A8D-9B05-430B-85C7-33B280116E18}" presName="hierChild4" presStyleCnt="0"/>
      <dgm:spPr/>
    </dgm:pt>
    <dgm:pt modelId="{D9B1DF42-F5DA-4C3F-8B2F-57B6CE863559}" type="pres">
      <dgm:prSet presAssocID="{3F715A8D-9B05-430B-85C7-33B280116E18}" presName="hierChild5" presStyleCnt="0"/>
      <dgm:spPr/>
    </dgm:pt>
    <dgm:pt modelId="{BB459307-1C71-4425-B135-9B3818B005C1}" type="pres">
      <dgm:prSet presAssocID="{D1558827-02A9-4B39-AB23-4F146B639A7F}" presName="Name37" presStyleLbl="parChTrans1D3" presStyleIdx="2" presStyleCnt="15"/>
      <dgm:spPr/>
    </dgm:pt>
    <dgm:pt modelId="{941CCF5C-5B08-4B14-A097-37176E9927F7}" type="pres">
      <dgm:prSet presAssocID="{070FED2B-D05A-4BD7-9A7F-DA4A0C6F6890}" presName="hierRoot2" presStyleCnt="0">
        <dgm:presLayoutVars>
          <dgm:hierBranch val="init"/>
        </dgm:presLayoutVars>
      </dgm:prSet>
      <dgm:spPr/>
    </dgm:pt>
    <dgm:pt modelId="{FB8B8381-A550-4737-8B78-86D8794D9730}" type="pres">
      <dgm:prSet presAssocID="{070FED2B-D05A-4BD7-9A7F-DA4A0C6F6890}" presName="rootComposite" presStyleCnt="0"/>
      <dgm:spPr/>
    </dgm:pt>
    <dgm:pt modelId="{FC58734B-D621-4CE4-B31F-A91E2B1A87BB}" type="pres">
      <dgm:prSet presAssocID="{070FED2B-D05A-4BD7-9A7F-DA4A0C6F6890}" presName="rootText" presStyleLbl="node3" presStyleIdx="2" presStyleCnt="15">
        <dgm:presLayoutVars>
          <dgm:chPref val="3"/>
        </dgm:presLayoutVars>
      </dgm:prSet>
      <dgm:spPr>
        <a:prstGeom prst="snipRoundRect">
          <a:avLst/>
        </a:prstGeom>
      </dgm:spPr>
    </dgm:pt>
    <dgm:pt modelId="{AEECA0D5-EF35-4350-98CD-7C02CF038967}" type="pres">
      <dgm:prSet presAssocID="{070FED2B-D05A-4BD7-9A7F-DA4A0C6F6890}" presName="rootConnector" presStyleLbl="node3" presStyleIdx="2" presStyleCnt="15"/>
      <dgm:spPr/>
    </dgm:pt>
    <dgm:pt modelId="{28AA2F36-184F-4F56-BE99-52508D7F5C53}" type="pres">
      <dgm:prSet presAssocID="{070FED2B-D05A-4BD7-9A7F-DA4A0C6F6890}" presName="hierChild4" presStyleCnt="0"/>
      <dgm:spPr/>
    </dgm:pt>
    <dgm:pt modelId="{B99E5975-6BB4-45A7-9D53-D429401F7719}" type="pres">
      <dgm:prSet presAssocID="{070FED2B-D05A-4BD7-9A7F-DA4A0C6F6890}" presName="hierChild5" presStyleCnt="0"/>
      <dgm:spPr/>
    </dgm:pt>
    <dgm:pt modelId="{AF82A0A3-6F1A-44B5-818B-B086A82418B2}" type="pres">
      <dgm:prSet presAssocID="{B308345F-79EA-4353-9AE8-B97225B099B8}" presName="Name37" presStyleLbl="parChTrans1D3" presStyleIdx="3" presStyleCnt="15"/>
      <dgm:spPr/>
    </dgm:pt>
    <dgm:pt modelId="{C1ECD268-1EF3-43A2-AD14-C2B2D9187D4C}" type="pres">
      <dgm:prSet presAssocID="{8CA51CB0-3717-43E3-8CCA-045DB62E6670}" presName="hierRoot2" presStyleCnt="0">
        <dgm:presLayoutVars>
          <dgm:hierBranch val="init"/>
        </dgm:presLayoutVars>
      </dgm:prSet>
      <dgm:spPr/>
    </dgm:pt>
    <dgm:pt modelId="{D3A45222-FABE-47F0-BCBC-275F488B0F97}" type="pres">
      <dgm:prSet presAssocID="{8CA51CB0-3717-43E3-8CCA-045DB62E6670}" presName="rootComposite" presStyleCnt="0"/>
      <dgm:spPr/>
    </dgm:pt>
    <dgm:pt modelId="{16EEFCFF-6C31-413F-9017-C60C22D7C20C}" type="pres">
      <dgm:prSet presAssocID="{8CA51CB0-3717-43E3-8CCA-045DB62E6670}" presName="rootText" presStyleLbl="node3" presStyleIdx="3" presStyleCnt="15">
        <dgm:presLayoutVars>
          <dgm:chPref val="3"/>
        </dgm:presLayoutVars>
      </dgm:prSet>
      <dgm:spPr>
        <a:prstGeom prst="snipRoundRect">
          <a:avLst/>
        </a:prstGeom>
      </dgm:spPr>
    </dgm:pt>
    <dgm:pt modelId="{9208A362-511B-4C8B-8116-1E242D3F98A7}" type="pres">
      <dgm:prSet presAssocID="{8CA51CB0-3717-43E3-8CCA-045DB62E6670}" presName="rootConnector" presStyleLbl="node3" presStyleIdx="3" presStyleCnt="15"/>
      <dgm:spPr/>
    </dgm:pt>
    <dgm:pt modelId="{BD1B722C-6FAD-45B1-BCDD-A6E91B9C64FE}" type="pres">
      <dgm:prSet presAssocID="{8CA51CB0-3717-43E3-8CCA-045DB62E6670}" presName="hierChild4" presStyleCnt="0"/>
      <dgm:spPr/>
    </dgm:pt>
    <dgm:pt modelId="{95375790-8433-40DF-BFCE-CF536D788954}" type="pres">
      <dgm:prSet presAssocID="{8CA51CB0-3717-43E3-8CCA-045DB62E6670}" presName="hierChild5" presStyleCnt="0"/>
      <dgm:spPr/>
    </dgm:pt>
    <dgm:pt modelId="{473B5DDC-9011-40B0-B158-0BFDC00F6256}" type="pres">
      <dgm:prSet presAssocID="{31D2C1ED-16DD-4993-BE55-B8F7C7375E60}" presName="Name37" presStyleLbl="parChTrans1D3" presStyleIdx="4" presStyleCnt="15"/>
      <dgm:spPr/>
    </dgm:pt>
    <dgm:pt modelId="{40091E79-74B9-48AD-8278-D31A640D2716}" type="pres">
      <dgm:prSet presAssocID="{1B69731F-CCF0-458B-9B5B-C1D17304C13F}" presName="hierRoot2" presStyleCnt="0">
        <dgm:presLayoutVars>
          <dgm:hierBranch val="init"/>
        </dgm:presLayoutVars>
      </dgm:prSet>
      <dgm:spPr/>
    </dgm:pt>
    <dgm:pt modelId="{2FCFAA37-9DEE-424D-8CA9-8FF1D804C8AD}" type="pres">
      <dgm:prSet presAssocID="{1B69731F-CCF0-458B-9B5B-C1D17304C13F}" presName="rootComposite" presStyleCnt="0"/>
      <dgm:spPr/>
    </dgm:pt>
    <dgm:pt modelId="{AE07AB40-5EB5-4B54-B79B-68AB8CDBB29E}" type="pres">
      <dgm:prSet presAssocID="{1B69731F-CCF0-458B-9B5B-C1D17304C13F}" presName="rootText" presStyleLbl="node3" presStyleIdx="4" presStyleCnt="15">
        <dgm:presLayoutVars>
          <dgm:chPref val="3"/>
        </dgm:presLayoutVars>
      </dgm:prSet>
      <dgm:spPr>
        <a:prstGeom prst="snipRoundRect">
          <a:avLst/>
        </a:prstGeom>
      </dgm:spPr>
    </dgm:pt>
    <dgm:pt modelId="{709D108F-F9E3-4D07-AC2B-4D328F9A4A25}" type="pres">
      <dgm:prSet presAssocID="{1B69731F-CCF0-458B-9B5B-C1D17304C13F}" presName="rootConnector" presStyleLbl="node3" presStyleIdx="4" presStyleCnt="15"/>
      <dgm:spPr/>
    </dgm:pt>
    <dgm:pt modelId="{0639C465-05F8-4505-BDCC-E4415A1095EE}" type="pres">
      <dgm:prSet presAssocID="{1B69731F-CCF0-458B-9B5B-C1D17304C13F}" presName="hierChild4" presStyleCnt="0"/>
      <dgm:spPr/>
    </dgm:pt>
    <dgm:pt modelId="{4F7D42B6-8948-4B17-9521-A966267557ED}" type="pres">
      <dgm:prSet presAssocID="{1B69731F-CCF0-458B-9B5B-C1D17304C13F}" presName="hierChild5" presStyleCnt="0"/>
      <dgm:spPr/>
    </dgm:pt>
    <dgm:pt modelId="{2F1F9D5D-02DC-4F15-8636-85879D20E690}" type="pres">
      <dgm:prSet presAssocID="{7BEBCF85-B426-4DFE-99A1-38BAB51923F7}" presName="Name37" presStyleLbl="parChTrans1D3" presStyleIdx="5" presStyleCnt="15"/>
      <dgm:spPr/>
    </dgm:pt>
    <dgm:pt modelId="{499DCF03-6FE2-4C12-92B5-D621FF5C34CE}" type="pres">
      <dgm:prSet presAssocID="{C3D3AAFF-6A55-4F03-9277-C9C6B55FF871}" presName="hierRoot2" presStyleCnt="0">
        <dgm:presLayoutVars>
          <dgm:hierBranch val="init"/>
        </dgm:presLayoutVars>
      </dgm:prSet>
      <dgm:spPr/>
    </dgm:pt>
    <dgm:pt modelId="{DBE5598C-5A45-4718-AFB9-126641013133}" type="pres">
      <dgm:prSet presAssocID="{C3D3AAFF-6A55-4F03-9277-C9C6B55FF871}" presName="rootComposite" presStyleCnt="0"/>
      <dgm:spPr/>
    </dgm:pt>
    <dgm:pt modelId="{BFE96752-D65B-459C-9CCB-38AE425BBDD9}" type="pres">
      <dgm:prSet presAssocID="{C3D3AAFF-6A55-4F03-9277-C9C6B55FF871}" presName="rootText" presStyleLbl="node3" presStyleIdx="5" presStyleCnt="15">
        <dgm:presLayoutVars>
          <dgm:chPref val="3"/>
        </dgm:presLayoutVars>
      </dgm:prSet>
      <dgm:spPr>
        <a:prstGeom prst="snipRoundRect">
          <a:avLst/>
        </a:prstGeom>
      </dgm:spPr>
    </dgm:pt>
    <dgm:pt modelId="{6AAF6B30-13CA-45CE-B346-20C759F61802}" type="pres">
      <dgm:prSet presAssocID="{C3D3AAFF-6A55-4F03-9277-C9C6B55FF871}" presName="rootConnector" presStyleLbl="node3" presStyleIdx="5" presStyleCnt="15"/>
      <dgm:spPr/>
    </dgm:pt>
    <dgm:pt modelId="{440D0000-5468-469D-8227-EAD245DCF681}" type="pres">
      <dgm:prSet presAssocID="{C3D3AAFF-6A55-4F03-9277-C9C6B55FF871}" presName="hierChild4" presStyleCnt="0"/>
      <dgm:spPr/>
    </dgm:pt>
    <dgm:pt modelId="{F5836582-522E-4A1B-B762-D8AC20DF8474}" type="pres">
      <dgm:prSet presAssocID="{C3D3AAFF-6A55-4F03-9277-C9C6B55FF871}" presName="hierChild5" presStyleCnt="0"/>
      <dgm:spPr/>
    </dgm:pt>
    <dgm:pt modelId="{D8A9157C-8FA7-4BFC-AA6B-CE118706F9BC}" type="pres">
      <dgm:prSet presAssocID="{64647D88-7A50-4D8B-B217-15D6013AF210}" presName="hierChild5" presStyleCnt="0"/>
      <dgm:spPr/>
    </dgm:pt>
    <dgm:pt modelId="{E2C35E0C-DA8C-4FA5-A0F6-79354AC81E79}" type="pres">
      <dgm:prSet presAssocID="{D42A0E72-1A89-4153-B231-278706A72A45}" presName="Name37" presStyleLbl="parChTrans1D2" presStyleIdx="1" presStyleCnt="4"/>
      <dgm:spPr/>
    </dgm:pt>
    <dgm:pt modelId="{D41F5991-06EF-4AFF-AADC-32028DDFBB6D}" type="pres">
      <dgm:prSet presAssocID="{6EEE698C-4D71-4B09-B9CD-B3A3CEB0036F}" presName="hierRoot2" presStyleCnt="0">
        <dgm:presLayoutVars>
          <dgm:hierBranch val="init"/>
        </dgm:presLayoutVars>
      </dgm:prSet>
      <dgm:spPr/>
    </dgm:pt>
    <dgm:pt modelId="{BAB1FC95-5C84-4031-B485-8F1DF1BAE30A}" type="pres">
      <dgm:prSet presAssocID="{6EEE698C-4D71-4B09-B9CD-B3A3CEB0036F}" presName="rootComposite" presStyleCnt="0"/>
      <dgm:spPr/>
    </dgm:pt>
    <dgm:pt modelId="{A2D67E16-4F90-429C-8794-736E73A41CB3}" type="pres">
      <dgm:prSet presAssocID="{6EEE698C-4D71-4B09-B9CD-B3A3CEB0036F}" presName="rootText" presStyleLbl="node2" presStyleIdx="1" presStyleCnt="4" custScaleX="197683">
        <dgm:presLayoutVars>
          <dgm:chPref val="3"/>
        </dgm:presLayoutVars>
      </dgm:prSet>
      <dgm:spPr>
        <a:prstGeom prst="roundRect">
          <a:avLst/>
        </a:prstGeom>
      </dgm:spPr>
    </dgm:pt>
    <dgm:pt modelId="{5ABF465E-A995-4231-99E0-E4B1A9FA5721}" type="pres">
      <dgm:prSet presAssocID="{6EEE698C-4D71-4B09-B9CD-B3A3CEB0036F}" presName="rootConnector" presStyleLbl="node2" presStyleIdx="1" presStyleCnt="4"/>
      <dgm:spPr/>
    </dgm:pt>
    <dgm:pt modelId="{32F56763-1C9E-497E-8506-0B4A65EBA3A4}" type="pres">
      <dgm:prSet presAssocID="{6EEE698C-4D71-4B09-B9CD-B3A3CEB0036F}" presName="hierChild4" presStyleCnt="0"/>
      <dgm:spPr/>
    </dgm:pt>
    <dgm:pt modelId="{A241D455-835D-466E-9DB8-AB8EC383EE55}" type="pres">
      <dgm:prSet presAssocID="{60D89662-1B12-4E51-B305-BCC02F1268C8}" presName="Name37" presStyleLbl="parChTrans1D3" presStyleIdx="6" presStyleCnt="15"/>
      <dgm:spPr/>
    </dgm:pt>
    <dgm:pt modelId="{85D62143-0787-48E3-850A-D34609D90907}" type="pres">
      <dgm:prSet presAssocID="{9BDC03E8-C131-49B2-A243-7F46291CF17C}" presName="hierRoot2" presStyleCnt="0">
        <dgm:presLayoutVars>
          <dgm:hierBranch val="init"/>
        </dgm:presLayoutVars>
      </dgm:prSet>
      <dgm:spPr/>
    </dgm:pt>
    <dgm:pt modelId="{1C4BD8C2-6353-4AB2-B84E-CBC5463EED46}" type="pres">
      <dgm:prSet presAssocID="{9BDC03E8-C131-49B2-A243-7F46291CF17C}" presName="rootComposite" presStyleCnt="0"/>
      <dgm:spPr/>
    </dgm:pt>
    <dgm:pt modelId="{A397B225-F92D-4B4F-86FD-BF0D9B05AD1D}" type="pres">
      <dgm:prSet presAssocID="{9BDC03E8-C131-49B2-A243-7F46291CF17C}" presName="rootText" presStyleLbl="node3" presStyleIdx="6" presStyleCnt="15">
        <dgm:presLayoutVars>
          <dgm:chPref val="3"/>
        </dgm:presLayoutVars>
      </dgm:prSet>
      <dgm:spPr>
        <a:prstGeom prst="snipRoundRect">
          <a:avLst/>
        </a:prstGeom>
      </dgm:spPr>
    </dgm:pt>
    <dgm:pt modelId="{EF7E7012-D2E5-4301-B4AA-D6DB16E1A693}" type="pres">
      <dgm:prSet presAssocID="{9BDC03E8-C131-49B2-A243-7F46291CF17C}" presName="rootConnector" presStyleLbl="node3" presStyleIdx="6" presStyleCnt="15"/>
      <dgm:spPr/>
    </dgm:pt>
    <dgm:pt modelId="{EB8222A3-4BEE-4607-86AE-3166007FC3A5}" type="pres">
      <dgm:prSet presAssocID="{9BDC03E8-C131-49B2-A243-7F46291CF17C}" presName="hierChild4" presStyleCnt="0"/>
      <dgm:spPr/>
    </dgm:pt>
    <dgm:pt modelId="{7C823A51-5805-465B-9302-7B6029B73A82}" type="pres">
      <dgm:prSet presAssocID="{578F5B9F-926C-454A-B90B-CB1010610128}" presName="Name37" presStyleLbl="parChTrans1D4" presStyleIdx="0" presStyleCnt="12"/>
      <dgm:spPr/>
    </dgm:pt>
    <dgm:pt modelId="{BC262150-D0C9-4C14-81D2-CC649F686E45}" type="pres">
      <dgm:prSet presAssocID="{01A07313-AB42-43F4-AD65-3EAF23AE049E}" presName="hierRoot2" presStyleCnt="0">
        <dgm:presLayoutVars>
          <dgm:hierBranch val="init"/>
        </dgm:presLayoutVars>
      </dgm:prSet>
      <dgm:spPr/>
    </dgm:pt>
    <dgm:pt modelId="{44B8ECDD-C3DE-4894-82E3-DCBEDCB65469}" type="pres">
      <dgm:prSet presAssocID="{01A07313-AB42-43F4-AD65-3EAF23AE049E}" presName="rootComposite" presStyleCnt="0"/>
      <dgm:spPr/>
    </dgm:pt>
    <dgm:pt modelId="{F59CA772-5739-41CF-8735-B975A76EC5BF}" type="pres">
      <dgm:prSet presAssocID="{01A07313-AB42-43F4-AD65-3EAF23AE049E}" presName="rootText" presStyleLbl="node4" presStyleIdx="0" presStyleCnt="12">
        <dgm:presLayoutVars>
          <dgm:chPref val="3"/>
        </dgm:presLayoutVars>
      </dgm:prSet>
      <dgm:spPr>
        <a:prstGeom prst="trapezoid">
          <a:avLst/>
        </a:prstGeom>
      </dgm:spPr>
    </dgm:pt>
    <dgm:pt modelId="{6E20E543-7095-46E9-BBCB-048AB4AF70FB}" type="pres">
      <dgm:prSet presAssocID="{01A07313-AB42-43F4-AD65-3EAF23AE049E}" presName="rootConnector" presStyleLbl="node4" presStyleIdx="0" presStyleCnt="12"/>
      <dgm:spPr/>
    </dgm:pt>
    <dgm:pt modelId="{5A141F4A-CA26-48CA-9BAD-E9723A8B61B3}" type="pres">
      <dgm:prSet presAssocID="{01A07313-AB42-43F4-AD65-3EAF23AE049E}" presName="hierChild4" presStyleCnt="0"/>
      <dgm:spPr/>
    </dgm:pt>
    <dgm:pt modelId="{847B254C-F06F-4D38-BD3C-E4ACF12B6283}" type="pres">
      <dgm:prSet presAssocID="{01A07313-AB42-43F4-AD65-3EAF23AE049E}" presName="hierChild5" presStyleCnt="0"/>
      <dgm:spPr/>
    </dgm:pt>
    <dgm:pt modelId="{FC58A19C-B67E-4105-916D-1A354BC8C291}" type="pres">
      <dgm:prSet presAssocID="{0C9A1F91-198E-4546-BD66-04129111B4CB}" presName="Name37" presStyleLbl="parChTrans1D4" presStyleIdx="1" presStyleCnt="12"/>
      <dgm:spPr/>
    </dgm:pt>
    <dgm:pt modelId="{74A1ECB5-07C0-4987-A99C-608E356A16B0}" type="pres">
      <dgm:prSet presAssocID="{CD6ED870-D997-4F3B-B65F-30755B26E6D0}" presName="hierRoot2" presStyleCnt="0">
        <dgm:presLayoutVars>
          <dgm:hierBranch val="init"/>
        </dgm:presLayoutVars>
      </dgm:prSet>
      <dgm:spPr/>
    </dgm:pt>
    <dgm:pt modelId="{AF72BE83-FDD6-4AA8-9883-F268A55BF8CA}" type="pres">
      <dgm:prSet presAssocID="{CD6ED870-D997-4F3B-B65F-30755B26E6D0}" presName="rootComposite" presStyleCnt="0"/>
      <dgm:spPr/>
    </dgm:pt>
    <dgm:pt modelId="{E5F5A65F-839D-40E8-9291-128F3256F457}" type="pres">
      <dgm:prSet presAssocID="{CD6ED870-D997-4F3B-B65F-30755B26E6D0}" presName="rootText" presStyleLbl="node4" presStyleIdx="1" presStyleCnt="12">
        <dgm:presLayoutVars>
          <dgm:chPref val="3"/>
        </dgm:presLayoutVars>
      </dgm:prSet>
      <dgm:spPr>
        <a:prstGeom prst="trapezoid">
          <a:avLst/>
        </a:prstGeom>
      </dgm:spPr>
    </dgm:pt>
    <dgm:pt modelId="{3046CEBE-4485-4651-BCFC-2168F92B0AD3}" type="pres">
      <dgm:prSet presAssocID="{CD6ED870-D997-4F3B-B65F-30755B26E6D0}" presName="rootConnector" presStyleLbl="node4" presStyleIdx="1" presStyleCnt="12"/>
      <dgm:spPr/>
    </dgm:pt>
    <dgm:pt modelId="{CFBA626B-342B-47AA-AF66-52F61132BF76}" type="pres">
      <dgm:prSet presAssocID="{CD6ED870-D997-4F3B-B65F-30755B26E6D0}" presName="hierChild4" presStyleCnt="0"/>
      <dgm:spPr/>
    </dgm:pt>
    <dgm:pt modelId="{BB88B959-55D0-4145-8267-DE4C838B71D1}" type="pres">
      <dgm:prSet presAssocID="{CD6ED870-D997-4F3B-B65F-30755B26E6D0}" presName="hierChild5" presStyleCnt="0"/>
      <dgm:spPr/>
    </dgm:pt>
    <dgm:pt modelId="{6975CAB9-F836-4F95-8598-A827A5052127}" type="pres">
      <dgm:prSet presAssocID="{9BDC03E8-C131-49B2-A243-7F46291CF17C}" presName="hierChild5" presStyleCnt="0"/>
      <dgm:spPr/>
    </dgm:pt>
    <dgm:pt modelId="{55ABA285-2108-4022-AD6F-34022850E6F5}" type="pres">
      <dgm:prSet presAssocID="{4035954E-9EBE-4D0C-BF71-103FAB0933A5}" presName="Name37" presStyleLbl="parChTrans1D3" presStyleIdx="7" presStyleCnt="15"/>
      <dgm:spPr/>
    </dgm:pt>
    <dgm:pt modelId="{18EBB224-1DA4-490F-AD08-A9166AA171F0}" type="pres">
      <dgm:prSet presAssocID="{7891D7D4-C45F-4BCD-99D8-0598FBF115AC}" presName="hierRoot2" presStyleCnt="0">
        <dgm:presLayoutVars>
          <dgm:hierBranch val="init"/>
        </dgm:presLayoutVars>
      </dgm:prSet>
      <dgm:spPr/>
    </dgm:pt>
    <dgm:pt modelId="{F3C80FBD-005B-4924-B6E7-F59F60B8F512}" type="pres">
      <dgm:prSet presAssocID="{7891D7D4-C45F-4BCD-99D8-0598FBF115AC}" presName="rootComposite" presStyleCnt="0"/>
      <dgm:spPr/>
    </dgm:pt>
    <dgm:pt modelId="{DD96218E-66D5-4C29-9ECC-0F772284CCD4}" type="pres">
      <dgm:prSet presAssocID="{7891D7D4-C45F-4BCD-99D8-0598FBF115AC}" presName="rootText" presStyleLbl="node3" presStyleIdx="7" presStyleCnt="15">
        <dgm:presLayoutVars>
          <dgm:chPref val="3"/>
        </dgm:presLayoutVars>
      </dgm:prSet>
      <dgm:spPr>
        <a:prstGeom prst="snipRoundRect">
          <a:avLst/>
        </a:prstGeom>
      </dgm:spPr>
    </dgm:pt>
    <dgm:pt modelId="{D621F1B8-F133-4CB6-A1ED-22DECB462CDE}" type="pres">
      <dgm:prSet presAssocID="{7891D7D4-C45F-4BCD-99D8-0598FBF115AC}" presName="rootConnector" presStyleLbl="node3" presStyleIdx="7" presStyleCnt="15"/>
      <dgm:spPr/>
    </dgm:pt>
    <dgm:pt modelId="{DF691BCB-9F93-45FF-BD61-E6EF872EC4C7}" type="pres">
      <dgm:prSet presAssocID="{7891D7D4-C45F-4BCD-99D8-0598FBF115AC}" presName="hierChild4" presStyleCnt="0"/>
      <dgm:spPr/>
    </dgm:pt>
    <dgm:pt modelId="{6622744F-C53D-4C13-AD8B-DC4093EFEC5D}" type="pres">
      <dgm:prSet presAssocID="{7EF2EF9A-C6B2-4570-87A2-4A342A7B36A3}" presName="Name37" presStyleLbl="parChTrans1D4" presStyleIdx="2" presStyleCnt="12"/>
      <dgm:spPr/>
    </dgm:pt>
    <dgm:pt modelId="{24AE5717-A1E1-47BA-87E5-FF9D6BA317A8}" type="pres">
      <dgm:prSet presAssocID="{E15EF78D-E696-47B9-9886-0E5A464A5C0F}" presName="hierRoot2" presStyleCnt="0">
        <dgm:presLayoutVars>
          <dgm:hierBranch val="init"/>
        </dgm:presLayoutVars>
      </dgm:prSet>
      <dgm:spPr/>
    </dgm:pt>
    <dgm:pt modelId="{CAB1E063-2609-43AF-A8D8-72222A3A798F}" type="pres">
      <dgm:prSet presAssocID="{E15EF78D-E696-47B9-9886-0E5A464A5C0F}" presName="rootComposite" presStyleCnt="0"/>
      <dgm:spPr/>
    </dgm:pt>
    <dgm:pt modelId="{C05CDD2D-EC1D-4C6A-B21D-EA228ED3E149}" type="pres">
      <dgm:prSet presAssocID="{E15EF78D-E696-47B9-9886-0E5A464A5C0F}" presName="rootText" presStyleLbl="node4" presStyleIdx="2" presStyleCnt="12">
        <dgm:presLayoutVars>
          <dgm:chPref val="3"/>
        </dgm:presLayoutVars>
      </dgm:prSet>
      <dgm:spPr>
        <a:prstGeom prst="trapezoid">
          <a:avLst/>
        </a:prstGeom>
      </dgm:spPr>
    </dgm:pt>
    <dgm:pt modelId="{77BD3060-8D5E-4A2E-9907-4FAC9A5D1838}" type="pres">
      <dgm:prSet presAssocID="{E15EF78D-E696-47B9-9886-0E5A464A5C0F}" presName="rootConnector" presStyleLbl="node4" presStyleIdx="2" presStyleCnt="12"/>
      <dgm:spPr/>
    </dgm:pt>
    <dgm:pt modelId="{FC8B5368-4268-4818-83CF-10FEF6915C0B}" type="pres">
      <dgm:prSet presAssocID="{E15EF78D-E696-47B9-9886-0E5A464A5C0F}" presName="hierChild4" presStyleCnt="0"/>
      <dgm:spPr/>
    </dgm:pt>
    <dgm:pt modelId="{9C9CB087-7472-4536-9861-C4CEC2417A6D}" type="pres">
      <dgm:prSet presAssocID="{E15EF78D-E696-47B9-9886-0E5A464A5C0F}" presName="hierChild5" presStyleCnt="0"/>
      <dgm:spPr/>
    </dgm:pt>
    <dgm:pt modelId="{180208E4-E3D5-4F9B-85DA-D72F0725C15B}" type="pres">
      <dgm:prSet presAssocID="{4A2B78EA-EF78-4016-B5FA-04A5E85A202B}" presName="Name37" presStyleLbl="parChTrans1D4" presStyleIdx="3" presStyleCnt="12"/>
      <dgm:spPr/>
    </dgm:pt>
    <dgm:pt modelId="{2F111C43-7F7B-42DF-834A-D6D9FCF8D4E5}" type="pres">
      <dgm:prSet presAssocID="{C275B78D-8887-4165-8D3C-8137715FB14C}" presName="hierRoot2" presStyleCnt="0">
        <dgm:presLayoutVars>
          <dgm:hierBranch val="init"/>
        </dgm:presLayoutVars>
      </dgm:prSet>
      <dgm:spPr/>
    </dgm:pt>
    <dgm:pt modelId="{B1AA45CF-EA1E-4281-A2D5-719A79FAD1B0}" type="pres">
      <dgm:prSet presAssocID="{C275B78D-8887-4165-8D3C-8137715FB14C}" presName="rootComposite" presStyleCnt="0"/>
      <dgm:spPr/>
    </dgm:pt>
    <dgm:pt modelId="{18D276C4-15A0-42F1-BB00-800901607067}" type="pres">
      <dgm:prSet presAssocID="{C275B78D-8887-4165-8D3C-8137715FB14C}" presName="rootText" presStyleLbl="node4" presStyleIdx="3" presStyleCnt="12">
        <dgm:presLayoutVars>
          <dgm:chPref val="3"/>
        </dgm:presLayoutVars>
      </dgm:prSet>
      <dgm:spPr>
        <a:prstGeom prst="trapezoid">
          <a:avLst/>
        </a:prstGeom>
      </dgm:spPr>
    </dgm:pt>
    <dgm:pt modelId="{D5D2D02E-8373-4E3A-85E4-EA7461FB8089}" type="pres">
      <dgm:prSet presAssocID="{C275B78D-8887-4165-8D3C-8137715FB14C}" presName="rootConnector" presStyleLbl="node4" presStyleIdx="3" presStyleCnt="12"/>
      <dgm:spPr/>
    </dgm:pt>
    <dgm:pt modelId="{64A41E4B-FC5A-469A-AF5D-E844B2B045B0}" type="pres">
      <dgm:prSet presAssocID="{C275B78D-8887-4165-8D3C-8137715FB14C}" presName="hierChild4" presStyleCnt="0"/>
      <dgm:spPr/>
    </dgm:pt>
    <dgm:pt modelId="{8E7C7D94-59C7-4723-B53D-915971F3E0AE}" type="pres">
      <dgm:prSet presAssocID="{C275B78D-8887-4165-8D3C-8137715FB14C}" presName="hierChild5" presStyleCnt="0"/>
      <dgm:spPr/>
    </dgm:pt>
    <dgm:pt modelId="{FC842304-930F-46DA-9814-9C362B2B0CAE}" type="pres">
      <dgm:prSet presAssocID="{CFE4253F-B8AD-4BBF-808B-9447E19DEFAF}" presName="Name37" presStyleLbl="parChTrans1D4" presStyleIdx="4" presStyleCnt="12"/>
      <dgm:spPr/>
    </dgm:pt>
    <dgm:pt modelId="{9D481403-E7B2-477D-A57C-713DD0E40E4C}" type="pres">
      <dgm:prSet presAssocID="{3887E537-71AD-4434-AC79-C8EEF3FAF630}" presName="hierRoot2" presStyleCnt="0">
        <dgm:presLayoutVars>
          <dgm:hierBranch val="init"/>
        </dgm:presLayoutVars>
      </dgm:prSet>
      <dgm:spPr/>
    </dgm:pt>
    <dgm:pt modelId="{4586273E-4784-412E-98EE-1F3CC9317A77}" type="pres">
      <dgm:prSet presAssocID="{3887E537-71AD-4434-AC79-C8EEF3FAF630}" presName="rootComposite" presStyleCnt="0"/>
      <dgm:spPr/>
    </dgm:pt>
    <dgm:pt modelId="{BDB58507-37B0-417E-89CF-74642FE8233F}" type="pres">
      <dgm:prSet presAssocID="{3887E537-71AD-4434-AC79-C8EEF3FAF630}" presName="rootText" presStyleLbl="node4" presStyleIdx="4" presStyleCnt="12">
        <dgm:presLayoutVars>
          <dgm:chPref val="3"/>
        </dgm:presLayoutVars>
      </dgm:prSet>
      <dgm:spPr>
        <a:prstGeom prst="trapezoid">
          <a:avLst/>
        </a:prstGeom>
      </dgm:spPr>
    </dgm:pt>
    <dgm:pt modelId="{E4D43525-C0F0-4CC5-8499-2C9C6C12F43D}" type="pres">
      <dgm:prSet presAssocID="{3887E537-71AD-4434-AC79-C8EEF3FAF630}" presName="rootConnector" presStyleLbl="node4" presStyleIdx="4" presStyleCnt="12"/>
      <dgm:spPr/>
    </dgm:pt>
    <dgm:pt modelId="{F13978EE-CF9C-45A3-BEF8-BEE1950B113B}" type="pres">
      <dgm:prSet presAssocID="{3887E537-71AD-4434-AC79-C8EEF3FAF630}" presName="hierChild4" presStyleCnt="0"/>
      <dgm:spPr/>
    </dgm:pt>
    <dgm:pt modelId="{7015C37D-2ECD-4F58-915C-5569EAEBF755}" type="pres">
      <dgm:prSet presAssocID="{3887E537-71AD-4434-AC79-C8EEF3FAF630}" presName="hierChild5" presStyleCnt="0"/>
      <dgm:spPr/>
    </dgm:pt>
    <dgm:pt modelId="{239DD7B5-6629-45F2-ABB9-5163AA7B03AB}" type="pres">
      <dgm:prSet presAssocID="{E7655345-13D9-48AF-A519-60BB8531A4DA}" presName="Name37" presStyleLbl="parChTrans1D4" presStyleIdx="5" presStyleCnt="12"/>
      <dgm:spPr/>
    </dgm:pt>
    <dgm:pt modelId="{4B938337-4904-4C66-B112-503E7A60A63F}" type="pres">
      <dgm:prSet presAssocID="{5DC96C5B-7AE0-4936-8F9E-0908E00B91F5}" presName="hierRoot2" presStyleCnt="0">
        <dgm:presLayoutVars>
          <dgm:hierBranch val="init"/>
        </dgm:presLayoutVars>
      </dgm:prSet>
      <dgm:spPr/>
    </dgm:pt>
    <dgm:pt modelId="{6391C60A-B71B-4373-AEEE-D1CFA6E5DC6F}" type="pres">
      <dgm:prSet presAssocID="{5DC96C5B-7AE0-4936-8F9E-0908E00B91F5}" presName="rootComposite" presStyleCnt="0"/>
      <dgm:spPr/>
    </dgm:pt>
    <dgm:pt modelId="{A43509C6-3BE9-475D-90B9-BB68E3EE3BFA}" type="pres">
      <dgm:prSet presAssocID="{5DC96C5B-7AE0-4936-8F9E-0908E00B91F5}" presName="rootText" presStyleLbl="node4" presStyleIdx="5" presStyleCnt="12">
        <dgm:presLayoutVars>
          <dgm:chPref val="3"/>
        </dgm:presLayoutVars>
      </dgm:prSet>
      <dgm:spPr>
        <a:prstGeom prst="trapezoid">
          <a:avLst/>
        </a:prstGeom>
      </dgm:spPr>
    </dgm:pt>
    <dgm:pt modelId="{728C2C58-6765-49A3-80C0-47736D41E87D}" type="pres">
      <dgm:prSet presAssocID="{5DC96C5B-7AE0-4936-8F9E-0908E00B91F5}" presName="rootConnector" presStyleLbl="node4" presStyleIdx="5" presStyleCnt="12"/>
      <dgm:spPr/>
    </dgm:pt>
    <dgm:pt modelId="{4523CB0D-E939-4DB4-9CEE-E816BE297A45}" type="pres">
      <dgm:prSet presAssocID="{5DC96C5B-7AE0-4936-8F9E-0908E00B91F5}" presName="hierChild4" presStyleCnt="0"/>
      <dgm:spPr/>
    </dgm:pt>
    <dgm:pt modelId="{CBBFEB0A-EEE1-4D4E-BEE6-23CDA0F8C28F}" type="pres">
      <dgm:prSet presAssocID="{5DC96C5B-7AE0-4936-8F9E-0908E00B91F5}" presName="hierChild5" presStyleCnt="0"/>
      <dgm:spPr/>
    </dgm:pt>
    <dgm:pt modelId="{04C51FE4-62FA-4D9C-A62C-624AAD128A25}" type="pres">
      <dgm:prSet presAssocID="{7891D7D4-C45F-4BCD-99D8-0598FBF115AC}" presName="hierChild5" presStyleCnt="0"/>
      <dgm:spPr/>
    </dgm:pt>
    <dgm:pt modelId="{08D12E75-579C-4B00-996E-FD659B0911B0}" type="pres">
      <dgm:prSet presAssocID="{3897E04F-FDF5-47CF-8F7E-52F7DA5836F3}" presName="Name37" presStyleLbl="parChTrans1D3" presStyleIdx="8" presStyleCnt="15"/>
      <dgm:spPr/>
    </dgm:pt>
    <dgm:pt modelId="{73A14F96-50E7-4762-9338-9C76F3676C8B}" type="pres">
      <dgm:prSet presAssocID="{1D44F34E-5AD5-4745-BBAB-706F42673A0C}" presName="hierRoot2" presStyleCnt="0">
        <dgm:presLayoutVars>
          <dgm:hierBranch val="init"/>
        </dgm:presLayoutVars>
      </dgm:prSet>
      <dgm:spPr/>
    </dgm:pt>
    <dgm:pt modelId="{8954B630-A51A-4C01-8820-2391F16A88D6}" type="pres">
      <dgm:prSet presAssocID="{1D44F34E-5AD5-4745-BBAB-706F42673A0C}" presName="rootComposite" presStyleCnt="0"/>
      <dgm:spPr/>
    </dgm:pt>
    <dgm:pt modelId="{7C63A621-CD1D-40A9-A82A-0E8C87331F2C}" type="pres">
      <dgm:prSet presAssocID="{1D44F34E-5AD5-4745-BBAB-706F42673A0C}" presName="rootText" presStyleLbl="node3" presStyleIdx="8" presStyleCnt="15">
        <dgm:presLayoutVars>
          <dgm:chPref val="3"/>
        </dgm:presLayoutVars>
      </dgm:prSet>
      <dgm:spPr>
        <a:prstGeom prst="snipRoundRect">
          <a:avLst/>
        </a:prstGeom>
      </dgm:spPr>
    </dgm:pt>
    <dgm:pt modelId="{A8512811-B45A-488E-9C12-E3CE83878511}" type="pres">
      <dgm:prSet presAssocID="{1D44F34E-5AD5-4745-BBAB-706F42673A0C}" presName="rootConnector" presStyleLbl="node3" presStyleIdx="8" presStyleCnt="15"/>
      <dgm:spPr/>
    </dgm:pt>
    <dgm:pt modelId="{BD74DC91-FB5B-4FEF-9A2F-AD4598C69B04}" type="pres">
      <dgm:prSet presAssocID="{1D44F34E-5AD5-4745-BBAB-706F42673A0C}" presName="hierChild4" presStyleCnt="0"/>
      <dgm:spPr/>
    </dgm:pt>
    <dgm:pt modelId="{A71B92FC-E1A5-46D9-B2AB-F79F05AAD9F6}" type="pres">
      <dgm:prSet presAssocID="{6FC5A28B-C127-4399-8E5E-DEF57A09458D}" presName="Name37" presStyleLbl="parChTrans1D4" presStyleIdx="6" presStyleCnt="12"/>
      <dgm:spPr/>
    </dgm:pt>
    <dgm:pt modelId="{A888FEB7-1768-4EC9-9349-E5E076E57798}" type="pres">
      <dgm:prSet presAssocID="{E2C6F700-87D5-4AC2-8580-1BF54B116DA8}" presName="hierRoot2" presStyleCnt="0">
        <dgm:presLayoutVars>
          <dgm:hierBranch val="init"/>
        </dgm:presLayoutVars>
      </dgm:prSet>
      <dgm:spPr/>
    </dgm:pt>
    <dgm:pt modelId="{2C90039C-5EF5-4930-ACA8-71A1949039B6}" type="pres">
      <dgm:prSet presAssocID="{E2C6F700-87D5-4AC2-8580-1BF54B116DA8}" presName="rootComposite" presStyleCnt="0"/>
      <dgm:spPr/>
    </dgm:pt>
    <dgm:pt modelId="{649851DE-D834-4564-9592-05538AF68F32}" type="pres">
      <dgm:prSet presAssocID="{E2C6F700-87D5-4AC2-8580-1BF54B116DA8}" presName="rootText" presStyleLbl="node4" presStyleIdx="6" presStyleCnt="12">
        <dgm:presLayoutVars>
          <dgm:chPref val="3"/>
        </dgm:presLayoutVars>
      </dgm:prSet>
      <dgm:spPr>
        <a:prstGeom prst="trapezoid">
          <a:avLst/>
        </a:prstGeom>
      </dgm:spPr>
    </dgm:pt>
    <dgm:pt modelId="{24CB143A-5211-4301-8C06-A2A9AE71A7AA}" type="pres">
      <dgm:prSet presAssocID="{E2C6F700-87D5-4AC2-8580-1BF54B116DA8}" presName="rootConnector" presStyleLbl="node4" presStyleIdx="6" presStyleCnt="12"/>
      <dgm:spPr/>
    </dgm:pt>
    <dgm:pt modelId="{7E332289-25D1-4CF7-885D-A448F3B13944}" type="pres">
      <dgm:prSet presAssocID="{E2C6F700-87D5-4AC2-8580-1BF54B116DA8}" presName="hierChild4" presStyleCnt="0"/>
      <dgm:spPr/>
    </dgm:pt>
    <dgm:pt modelId="{CEA157C8-3BDF-47CE-A191-D0F7963AA076}" type="pres">
      <dgm:prSet presAssocID="{E2C6F700-87D5-4AC2-8580-1BF54B116DA8}" presName="hierChild5" presStyleCnt="0"/>
      <dgm:spPr/>
    </dgm:pt>
    <dgm:pt modelId="{3CE7BCB6-71F0-49AD-BD52-87D26369E792}" type="pres">
      <dgm:prSet presAssocID="{6323EA9F-D2BD-46A3-8AF2-05412718FA4D}" presName="Name37" presStyleLbl="parChTrans1D4" presStyleIdx="7" presStyleCnt="12"/>
      <dgm:spPr/>
    </dgm:pt>
    <dgm:pt modelId="{05F8AEF6-4AEC-4082-B01F-4D3C8D06958E}" type="pres">
      <dgm:prSet presAssocID="{9804FD68-D3FE-4613-B586-3FA3535BB7BE}" presName="hierRoot2" presStyleCnt="0">
        <dgm:presLayoutVars>
          <dgm:hierBranch val="init"/>
        </dgm:presLayoutVars>
      </dgm:prSet>
      <dgm:spPr/>
    </dgm:pt>
    <dgm:pt modelId="{4DF82030-F809-41D6-B9DA-B68E6FF87E52}" type="pres">
      <dgm:prSet presAssocID="{9804FD68-D3FE-4613-B586-3FA3535BB7BE}" presName="rootComposite" presStyleCnt="0"/>
      <dgm:spPr/>
    </dgm:pt>
    <dgm:pt modelId="{125DB240-01FB-4F83-8B74-DD40A3471AA3}" type="pres">
      <dgm:prSet presAssocID="{9804FD68-D3FE-4613-B586-3FA3535BB7BE}" presName="rootText" presStyleLbl="node4" presStyleIdx="7" presStyleCnt="12">
        <dgm:presLayoutVars>
          <dgm:chPref val="3"/>
        </dgm:presLayoutVars>
      </dgm:prSet>
      <dgm:spPr>
        <a:prstGeom prst="trapezoid">
          <a:avLst/>
        </a:prstGeom>
      </dgm:spPr>
    </dgm:pt>
    <dgm:pt modelId="{4E3ADEEC-3FA8-46EA-99B0-BBEF0DC790EB}" type="pres">
      <dgm:prSet presAssocID="{9804FD68-D3FE-4613-B586-3FA3535BB7BE}" presName="rootConnector" presStyleLbl="node4" presStyleIdx="7" presStyleCnt="12"/>
      <dgm:spPr/>
    </dgm:pt>
    <dgm:pt modelId="{C76E672F-7845-447A-AB20-4FE3AF18A8D6}" type="pres">
      <dgm:prSet presAssocID="{9804FD68-D3FE-4613-B586-3FA3535BB7BE}" presName="hierChild4" presStyleCnt="0"/>
      <dgm:spPr/>
    </dgm:pt>
    <dgm:pt modelId="{127B6E71-4E28-4713-A56D-E480D26D3EAB}" type="pres">
      <dgm:prSet presAssocID="{9804FD68-D3FE-4613-B586-3FA3535BB7BE}" presName="hierChild5" presStyleCnt="0"/>
      <dgm:spPr/>
    </dgm:pt>
    <dgm:pt modelId="{7E9BC5C4-D3C8-4055-8160-4C4DC5719DA8}" type="pres">
      <dgm:prSet presAssocID="{1D44F34E-5AD5-4745-BBAB-706F42673A0C}" presName="hierChild5" presStyleCnt="0"/>
      <dgm:spPr/>
    </dgm:pt>
    <dgm:pt modelId="{EC2E71C4-A31F-4B7E-888B-9DAC0141D267}" type="pres">
      <dgm:prSet presAssocID="{70447204-A092-47F0-A2CF-B8201F07AF4B}" presName="Name37" presStyleLbl="parChTrans1D3" presStyleIdx="9" presStyleCnt="15"/>
      <dgm:spPr/>
    </dgm:pt>
    <dgm:pt modelId="{CF4D6653-2D10-45EF-B179-CA7CEA0384BC}" type="pres">
      <dgm:prSet presAssocID="{D0252B18-BAB5-48A6-A295-F0738AA4AD24}" presName="hierRoot2" presStyleCnt="0">
        <dgm:presLayoutVars>
          <dgm:hierBranch val="init"/>
        </dgm:presLayoutVars>
      </dgm:prSet>
      <dgm:spPr/>
    </dgm:pt>
    <dgm:pt modelId="{914B235C-99B5-473C-9EFB-BE8448DCC329}" type="pres">
      <dgm:prSet presAssocID="{D0252B18-BAB5-48A6-A295-F0738AA4AD24}" presName="rootComposite" presStyleCnt="0"/>
      <dgm:spPr/>
    </dgm:pt>
    <dgm:pt modelId="{955860C5-5CC4-47B9-AC9B-31816904D01E}" type="pres">
      <dgm:prSet presAssocID="{D0252B18-BAB5-48A6-A295-F0738AA4AD24}" presName="rootText" presStyleLbl="node3" presStyleIdx="9" presStyleCnt="15">
        <dgm:presLayoutVars>
          <dgm:chPref val="3"/>
        </dgm:presLayoutVars>
      </dgm:prSet>
      <dgm:spPr>
        <a:prstGeom prst="snipRoundRect">
          <a:avLst/>
        </a:prstGeom>
      </dgm:spPr>
    </dgm:pt>
    <dgm:pt modelId="{D4AF1356-F0B8-40F5-A172-D6ADD430B9CB}" type="pres">
      <dgm:prSet presAssocID="{D0252B18-BAB5-48A6-A295-F0738AA4AD24}" presName="rootConnector" presStyleLbl="node3" presStyleIdx="9" presStyleCnt="15"/>
      <dgm:spPr/>
    </dgm:pt>
    <dgm:pt modelId="{8753AA42-2E8B-4C12-AB4D-7E4FEE39F6EE}" type="pres">
      <dgm:prSet presAssocID="{D0252B18-BAB5-48A6-A295-F0738AA4AD24}" presName="hierChild4" presStyleCnt="0"/>
      <dgm:spPr/>
    </dgm:pt>
    <dgm:pt modelId="{9079C686-B1FD-4E60-AA06-506AD02D1A29}" type="pres">
      <dgm:prSet presAssocID="{C32DD2DC-F726-4CCE-819D-3BC3FC630F48}" presName="Name37" presStyleLbl="parChTrans1D4" presStyleIdx="8" presStyleCnt="12"/>
      <dgm:spPr/>
    </dgm:pt>
    <dgm:pt modelId="{D895EB92-65C5-4B1D-8688-BCFDECD64119}" type="pres">
      <dgm:prSet presAssocID="{858F753E-9E4D-4CF0-ABEF-041A536AABD1}" presName="hierRoot2" presStyleCnt="0">
        <dgm:presLayoutVars>
          <dgm:hierBranch val="init"/>
        </dgm:presLayoutVars>
      </dgm:prSet>
      <dgm:spPr/>
    </dgm:pt>
    <dgm:pt modelId="{32202EDC-B2CD-43C6-87F1-41F9E5BED21A}" type="pres">
      <dgm:prSet presAssocID="{858F753E-9E4D-4CF0-ABEF-041A536AABD1}" presName="rootComposite" presStyleCnt="0"/>
      <dgm:spPr/>
    </dgm:pt>
    <dgm:pt modelId="{8086768D-D464-4E22-9DA5-55DC839CA303}" type="pres">
      <dgm:prSet presAssocID="{858F753E-9E4D-4CF0-ABEF-041A536AABD1}" presName="rootText" presStyleLbl="node4" presStyleIdx="8" presStyleCnt="12">
        <dgm:presLayoutVars>
          <dgm:chPref val="3"/>
        </dgm:presLayoutVars>
      </dgm:prSet>
      <dgm:spPr>
        <a:prstGeom prst="trapezoid">
          <a:avLst/>
        </a:prstGeom>
      </dgm:spPr>
    </dgm:pt>
    <dgm:pt modelId="{1F94D09C-AEE0-4125-BD1F-60B6B458FB36}" type="pres">
      <dgm:prSet presAssocID="{858F753E-9E4D-4CF0-ABEF-041A536AABD1}" presName="rootConnector" presStyleLbl="node4" presStyleIdx="8" presStyleCnt="12"/>
      <dgm:spPr/>
    </dgm:pt>
    <dgm:pt modelId="{97D37D57-80A4-4D8A-B2D1-0A03E098CC43}" type="pres">
      <dgm:prSet presAssocID="{858F753E-9E4D-4CF0-ABEF-041A536AABD1}" presName="hierChild4" presStyleCnt="0"/>
      <dgm:spPr/>
    </dgm:pt>
    <dgm:pt modelId="{F1BDC402-02BD-4781-9F9B-85DEDB951AF9}" type="pres">
      <dgm:prSet presAssocID="{858F753E-9E4D-4CF0-ABEF-041A536AABD1}" presName="hierChild5" presStyleCnt="0"/>
      <dgm:spPr/>
    </dgm:pt>
    <dgm:pt modelId="{EF468C15-D0BE-4531-9568-4D2B036AD69C}" type="pres">
      <dgm:prSet presAssocID="{0DEB68E0-DF81-428F-B49A-65C254F96A19}" presName="Name37" presStyleLbl="parChTrans1D4" presStyleIdx="9" presStyleCnt="12"/>
      <dgm:spPr/>
    </dgm:pt>
    <dgm:pt modelId="{A5F166F3-D1BE-4AB2-9DF4-D4C41ABC8FCB}" type="pres">
      <dgm:prSet presAssocID="{0C1B0DD6-6C8D-4572-9AC0-BF4FC5B56659}" presName="hierRoot2" presStyleCnt="0">
        <dgm:presLayoutVars>
          <dgm:hierBranch val="init"/>
        </dgm:presLayoutVars>
      </dgm:prSet>
      <dgm:spPr/>
    </dgm:pt>
    <dgm:pt modelId="{C6206DE5-767E-4EFB-B02B-5FA1D492F66E}" type="pres">
      <dgm:prSet presAssocID="{0C1B0DD6-6C8D-4572-9AC0-BF4FC5B56659}" presName="rootComposite" presStyleCnt="0"/>
      <dgm:spPr/>
    </dgm:pt>
    <dgm:pt modelId="{2EBD7C8D-91E6-49C3-951F-2B62159C5C2A}" type="pres">
      <dgm:prSet presAssocID="{0C1B0DD6-6C8D-4572-9AC0-BF4FC5B56659}" presName="rootText" presStyleLbl="node4" presStyleIdx="9" presStyleCnt="12">
        <dgm:presLayoutVars>
          <dgm:chPref val="3"/>
        </dgm:presLayoutVars>
      </dgm:prSet>
      <dgm:spPr>
        <a:prstGeom prst="trapezoid">
          <a:avLst/>
        </a:prstGeom>
      </dgm:spPr>
    </dgm:pt>
    <dgm:pt modelId="{01C8AB34-72DA-48B3-A442-25151ACECECB}" type="pres">
      <dgm:prSet presAssocID="{0C1B0DD6-6C8D-4572-9AC0-BF4FC5B56659}" presName="rootConnector" presStyleLbl="node4" presStyleIdx="9" presStyleCnt="12"/>
      <dgm:spPr/>
    </dgm:pt>
    <dgm:pt modelId="{E96ABF60-CBA7-4B80-BCAB-3F6861652300}" type="pres">
      <dgm:prSet presAssocID="{0C1B0DD6-6C8D-4572-9AC0-BF4FC5B56659}" presName="hierChild4" presStyleCnt="0"/>
      <dgm:spPr/>
    </dgm:pt>
    <dgm:pt modelId="{7F99AD84-0D3E-4EC8-824F-0F642CC055E3}" type="pres">
      <dgm:prSet presAssocID="{0C1B0DD6-6C8D-4572-9AC0-BF4FC5B56659}" presName="hierChild5" presStyleCnt="0"/>
      <dgm:spPr/>
    </dgm:pt>
    <dgm:pt modelId="{0AB7E7A2-498C-4918-9E2E-6455A5DF5DD2}" type="pres">
      <dgm:prSet presAssocID="{BD335D9E-B35B-4869-85C2-FB29404B306C}" presName="Name37" presStyleLbl="parChTrans1D4" presStyleIdx="10" presStyleCnt="12"/>
      <dgm:spPr/>
    </dgm:pt>
    <dgm:pt modelId="{BD183DA6-E3F0-4C6C-B078-9DA932838014}" type="pres">
      <dgm:prSet presAssocID="{FDE0C7D4-2413-4058-99D4-D1AC28388B0C}" presName="hierRoot2" presStyleCnt="0">
        <dgm:presLayoutVars>
          <dgm:hierBranch val="init"/>
        </dgm:presLayoutVars>
      </dgm:prSet>
      <dgm:spPr/>
    </dgm:pt>
    <dgm:pt modelId="{C5E224E8-7471-42C3-BF5A-BBE11E5B339D}" type="pres">
      <dgm:prSet presAssocID="{FDE0C7D4-2413-4058-99D4-D1AC28388B0C}" presName="rootComposite" presStyleCnt="0"/>
      <dgm:spPr/>
    </dgm:pt>
    <dgm:pt modelId="{255CFA1A-C89C-46B1-87BC-B1CFD74BD8A9}" type="pres">
      <dgm:prSet presAssocID="{FDE0C7D4-2413-4058-99D4-D1AC28388B0C}" presName="rootText" presStyleLbl="node4" presStyleIdx="10" presStyleCnt="12">
        <dgm:presLayoutVars>
          <dgm:chPref val="3"/>
        </dgm:presLayoutVars>
      </dgm:prSet>
      <dgm:spPr>
        <a:prstGeom prst="trapezoid">
          <a:avLst/>
        </a:prstGeom>
      </dgm:spPr>
    </dgm:pt>
    <dgm:pt modelId="{48574374-1C1D-47C9-B1C6-D3FCD1CDDD5C}" type="pres">
      <dgm:prSet presAssocID="{FDE0C7D4-2413-4058-99D4-D1AC28388B0C}" presName="rootConnector" presStyleLbl="node4" presStyleIdx="10" presStyleCnt="12"/>
      <dgm:spPr/>
    </dgm:pt>
    <dgm:pt modelId="{F9708E94-65C7-446F-92D6-008FF0F86AC1}" type="pres">
      <dgm:prSet presAssocID="{FDE0C7D4-2413-4058-99D4-D1AC28388B0C}" presName="hierChild4" presStyleCnt="0"/>
      <dgm:spPr/>
    </dgm:pt>
    <dgm:pt modelId="{97486C2F-3A57-46B1-8850-88EDA0BE7213}" type="pres">
      <dgm:prSet presAssocID="{FDE0C7D4-2413-4058-99D4-D1AC28388B0C}" presName="hierChild5" presStyleCnt="0"/>
      <dgm:spPr/>
    </dgm:pt>
    <dgm:pt modelId="{113513D3-1288-48F3-80D8-49F0770368D4}" type="pres">
      <dgm:prSet presAssocID="{85BE52CF-542B-4527-89BE-2802F89CC72F}" presName="Name37" presStyleLbl="parChTrans1D4" presStyleIdx="11" presStyleCnt="12"/>
      <dgm:spPr/>
    </dgm:pt>
    <dgm:pt modelId="{09D10134-9E40-4294-A5A9-B17B7B4FD073}" type="pres">
      <dgm:prSet presAssocID="{73D1F1DF-B63D-4FE9-B541-140598207DDE}" presName="hierRoot2" presStyleCnt="0">
        <dgm:presLayoutVars>
          <dgm:hierBranch val="init"/>
        </dgm:presLayoutVars>
      </dgm:prSet>
      <dgm:spPr/>
    </dgm:pt>
    <dgm:pt modelId="{83ACCA20-F1ED-4C8D-B6B1-013EA963E6EA}" type="pres">
      <dgm:prSet presAssocID="{73D1F1DF-B63D-4FE9-B541-140598207DDE}" presName="rootComposite" presStyleCnt="0"/>
      <dgm:spPr/>
    </dgm:pt>
    <dgm:pt modelId="{9DF79455-1176-4D36-82C4-F61799D1FD91}" type="pres">
      <dgm:prSet presAssocID="{73D1F1DF-B63D-4FE9-B541-140598207DDE}" presName="rootText" presStyleLbl="node4" presStyleIdx="11" presStyleCnt="12">
        <dgm:presLayoutVars>
          <dgm:chPref val="3"/>
        </dgm:presLayoutVars>
      </dgm:prSet>
      <dgm:spPr>
        <a:prstGeom prst="trapezoid">
          <a:avLst/>
        </a:prstGeom>
      </dgm:spPr>
    </dgm:pt>
    <dgm:pt modelId="{5825F4DF-FD84-41A1-9931-F6178F2215F5}" type="pres">
      <dgm:prSet presAssocID="{73D1F1DF-B63D-4FE9-B541-140598207DDE}" presName="rootConnector" presStyleLbl="node4" presStyleIdx="11" presStyleCnt="12"/>
      <dgm:spPr/>
    </dgm:pt>
    <dgm:pt modelId="{0E092BF9-3333-47B3-B01F-1B01C9BC7A13}" type="pres">
      <dgm:prSet presAssocID="{73D1F1DF-B63D-4FE9-B541-140598207DDE}" presName="hierChild4" presStyleCnt="0"/>
      <dgm:spPr/>
    </dgm:pt>
    <dgm:pt modelId="{1D85B0BD-8B08-49E8-8890-569BB006BC18}" type="pres">
      <dgm:prSet presAssocID="{73D1F1DF-B63D-4FE9-B541-140598207DDE}" presName="hierChild5" presStyleCnt="0"/>
      <dgm:spPr/>
    </dgm:pt>
    <dgm:pt modelId="{385BE72B-9246-4998-BB80-C1016988E51A}" type="pres">
      <dgm:prSet presAssocID="{D0252B18-BAB5-48A6-A295-F0738AA4AD24}" presName="hierChild5" presStyleCnt="0"/>
      <dgm:spPr/>
    </dgm:pt>
    <dgm:pt modelId="{E3A1F85D-A418-4F80-9DC0-896D4CBF6D83}" type="pres">
      <dgm:prSet presAssocID="{09441614-6C30-4ECF-8FC9-45051EAFB107}" presName="Name37" presStyleLbl="parChTrans1D3" presStyleIdx="10" presStyleCnt="15"/>
      <dgm:spPr/>
    </dgm:pt>
    <dgm:pt modelId="{17A80F38-4594-406C-BA0A-9B46301A1AC0}" type="pres">
      <dgm:prSet presAssocID="{F9D5F668-41CE-4C80-967A-A13F86F14132}" presName="hierRoot2" presStyleCnt="0">
        <dgm:presLayoutVars>
          <dgm:hierBranch val="init"/>
        </dgm:presLayoutVars>
      </dgm:prSet>
      <dgm:spPr/>
    </dgm:pt>
    <dgm:pt modelId="{2D0BDC4D-6505-42DC-B228-887FFE6B8512}" type="pres">
      <dgm:prSet presAssocID="{F9D5F668-41CE-4C80-967A-A13F86F14132}" presName="rootComposite" presStyleCnt="0"/>
      <dgm:spPr/>
    </dgm:pt>
    <dgm:pt modelId="{FC344292-2104-4F6E-B5AA-455567777445}" type="pres">
      <dgm:prSet presAssocID="{F9D5F668-41CE-4C80-967A-A13F86F14132}" presName="rootText" presStyleLbl="node3" presStyleIdx="10" presStyleCnt="15">
        <dgm:presLayoutVars>
          <dgm:chPref val="3"/>
        </dgm:presLayoutVars>
      </dgm:prSet>
      <dgm:spPr>
        <a:prstGeom prst="snipRoundRect">
          <a:avLst/>
        </a:prstGeom>
      </dgm:spPr>
    </dgm:pt>
    <dgm:pt modelId="{2BD62A1A-05CD-4781-86B5-6A5CDB43FD28}" type="pres">
      <dgm:prSet presAssocID="{F9D5F668-41CE-4C80-967A-A13F86F14132}" presName="rootConnector" presStyleLbl="node3" presStyleIdx="10" presStyleCnt="15"/>
      <dgm:spPr/>
    </dgm:pt>
    <dgm:pt modelId="{B1365531-453D-4E8D-8985-65EF7AD32365}" type="pres">
      <dgm:prSet presAssocID="{F9D5F668-41CE-4C80-967A-A13F86F14132}" presName="hierChild4" presStyleCnt="0"/>
      <dgm:spPr/>
    </dgm:pt>
    <dgm:pt modelId="{9BE7F35C-8469-4DE0-9E88-51794426F8CE}" type="pres">
      <dgm:prSet presAssocID="{F9D5F668-41CE-4C80-967A-A13F86F14132}" presName="hierChild5" presStyleCnt="0"/>
      <dgm:spPr/>
    </dgm:pt>
    <dgm:pt modelId="{984A2968-F8AD-4B26-A00A-63028E8E7B4E}" type="pres">
      <dgm:prSet presAssocID="{6EEE698C-4D71-4B09-B9CD-B3A3CEB0036F}" presName="hierChild5" presStyleCnt="0"/>
      <dgm:spPr/>
    </dgm:pt>
    <dgm:pt modelId="{40254738-BF8C-4457-90FC-E026E99F8A46}" type="pres">
      <dgm:prSet presAssocID="{8F752ECD-0B29-490B-8991-83235590A10C}" presName="Name37" presStyleLbl="parChTrans1D2" presStyleIdx="2" presStyleCnt="4"/>
      <dgm:spPr/>
    </dgm:pt>
    <dgm:pt modelId="{FFB90323-281C-421F-B187-315968A8C90F}" type="pres">
      <dgm:prSet presAssocID="{454C9380-1F9B-4924-B97A-03CD83FE7BE5}" presName="hierRoot2" presStyleCnt="0">
        <dgm:presLayoutVars>
          <dgm:hierBranch val="init"/>
        </dgm:presLayoutVars>
      </dgm:prSet>
      <dgm:spPr/>
    </dgm:pt>
    <dgm:pt modelId="{612C75EB-6EF7-4A34-92D9-B58A402A335A}" type="pres">
      <dgm:prSet presAssocID="{454C9380-1F9B-4924-B97A-03CD83FE7BE5}" presName="rootComposite" presStyleCnt="0"/>
      <dgm:spPr/>
    </dgm:pt>
    <dgm:pt modelId="{B64DBE90-2DE0-4F2E-B0AF-659B0430065F}" type="pres">
      <dgm:prSet presAssocID="{454C9380-1F9B-4924-B97A-03CD83FE7BE5}" presName="rootText" presStyleLbl="node2" presStyleIdx="2" presStyleCnt="4" custScaleX="195653">
        <dgm:presLayoutVars>
          <dgm:chPref val="3"/>
        </dgm:presLayoutVars>
      </dgm:prSet>
      <dgm:spPr>
        <a:prstGeom prst="roundRect">
          <a:avLst/>
        </a:prstGeom>
      </dgm:spPr>
    </dgm:pt>
    <dgm:pt modelId="{6E387B48-1F77-4204-AA0F-626F53055C2D}" type="pres">
      <dgm:prSet presAssocID="{454C9380-1F9B-4924-B97A-03CD83FE7BE5}" presName="rootConnector" presStyleLbl="node2" presStyleIdx="2" presStyleCnt="4"/>
      <dgm:spPr/>
    </dgm:pt>
    <dgm:pt modelId="{0EFCFD7A-F51E-4B6F-ABBE-D90602232083}" type="pres">
      <dgm:prSet presAssocID="{454C9380-1F9B-4924-B97A-03CD83FE7BE5}" presName="hierChild4" presStyleCnt="0"/>
      <dgm:spPr/>
    </dgm:pt>
    <dgm:pt modelId="{C0DC39C8-2DE7-44C8-B7BE-2A844E6746A7}" type="pres">
      <dgm:prSet presAssocID="{454C9380-1F9B-4924-B97A-03CD83FE7BE5}" presName="hierChild5" presStyleCnt="0"/>
      <dgm:spPr/>
    </dgm:pt>
    <dgm:pt modelId="{8ECCDB0D-BC95-448D-AAEE-BD48820BD772}" type="pres">
      <dgm:prSet presAssocID="{59C1FBE9-26C9-4867-BDB8-9A1C7B779125}" presName="Name37" presStyleLbl="parChTrans1D2" presStyleIdx="3" presStyleCnt="4"/>
      <dgm:spPr/>
    </dgm:pt>
    <dgm:pt modelId="{266DAE7A-68CC-44A8-A378-EA4A810E0220}" type="pres">
      <dgm:prSet presAssocID="{A95476FF-5035-49D2-96FE-AE014CF5D257}" presName="hierRoot2" presStyleCnt="0">
        <dgm:presLayoutVars>
          <dgm:hierBranch val="init"/>
        </dgm:presLayoutVars>
      </dgm:prSet>
      <dgm:spPr/>
    </dgm:pt>
    <dgm:pt modelId="{6EE1836B-C6ED-43CA-81D1-26BFFE4650F8}" type="pres">
      <dgm:prSet presAssocID="{A95476FF-5035-49D2-96FE-AE014CF5D257}" presName="rootComposite" presStyleCnt="0"/>
      <dgm:spPr/>
    </dgm:pt>
    <dgm:pt modelId="{875EF9F9-5C07-4C3F-94BB-419AD2EA66B0}" type="pres">
      <dgm:prSet presAssocID="{A95476FF-5035-49D2-96FE-AE014CF5D257}" presName="rootText" presStyleLbl="node2" presStyleIdx="3" presStyleCnt="4">
        <dgm:presLayoutVars>
          <dgm:chPref val="3"/>
        </dgm:presLayoutVars>
      </dgm:prSet>
      <dgm:spPr>
        <a:prstGeom prst="roundRect">
          <a:avLst/>
        </a:prstGeom>
      </dgm:spPr>
    </dgm:pt>
    <dgm:pt modelId="{1341BCA5-096C-4EF6-91D4-90BA7D66EF13}" type="pres">
      <dgm:prSet presAssocID="{A95476FF-5035-49D2-96FE-AE014CF5D257}" presName="rootConnector" presStyleLbl="node2" presStyleIdx="3" presStyleCnt="4"/>
      <dgm:spPr/>
    </dgm:pt>
    <dgm:pt modelId="{BB7A5C60-098B-4BC8-977F-5CDD948A41A7}" type="pres">
      <dgm:prSet presAssocID="{A95476FF-5035-49D2-96FE-AE014CF5D257}" presName="hierChild4" presStyleCnt="0"/>
      <dgm:spPr/>
    </dgm:pt>
    <dgm:pt modelId="{EEC601F3-FA33-45E6-ABF8-5CF113C4FCFE}" type="pres">
      <dgm:prSet presAssocID="{F41604AF-6727-4A53-BDE1-4D7DD50A1378}" presName="Name37" presStyleLbl="parChTrans1D3" presStyleIdx="11" presStyleCnt="15"/>
      <dgm:spPr/>
    </dgm:pt>
    <dgm:pt modelId="{0048F80F-0B60-42F1-96B9-5EEE261EE4D7}" type="pres">
      <dgm:prSet presAssocID="{8F519323-3F8D-419F-ADC7-8247CF9B0E4E}" presName="hierRoot2" presStyleCnt="0">
        <dgm:presLayoutVars>
          <dgm:hierBranch val="init"/>
        </dgm:presLayoutVars>
      </dgm:prSet>
      <dgm:spPr/>
    </dgm:pt>
    <dgm:pt modelId="{550E1C52-BAB4-4DAD-8BBA-D3FAF82457C4}" type="pres">
      <dgm:prSet presAssocID="{8F519323-3F8D-419F-ADC7-8247CF9B0E4E}" presName="rootComposite" presStyleCnt="0"/>
      <dgm:spPr/>
    </dgm:pt>
    <dgm:pt modelId="{CFB8882B-A13D-40B0-939A-A9B8DA50A0D3}" type="pres">
      <dgm:prSet presAssocID="{8F519323-3F8D-419F-ADC7-8247CF9B0E4E}" presName="rootText" presStyleLbl="node3" presStyleIdx="11" presStyleCnt="15">
        <dgm:presLayoutVars>
          <dgm:chPref val="3"/>
        </dgm:presLayoutVars>
      </dgm:prSet>
      <dgm:spPr>
        <a:prstGeom prst="snipRoundRect">
          <a:avLst/>
        </a:prstGeom>
      </dgm:spPr>
    </dgm:pt>
    <dgm:pt modelId="{96FA740E-16A5-4FDF-AB9B-E9243CA4FF9E}" type="pres">
      <dgm:prSet presAssocID="{8F519323-3F8D-419F-ADC7-8247CF9B0E4E}" presName="rootConnector" presStyleLbl="node3" presStyleIdx="11" presStyleCnt="15"/>
      <dgm:spPr/>
    </dgm:pt>
    <dgm:pt modelId="{723B9B7F-D380-4F08-A715-A1F2BB861324}" type="pres">
      <dgm:prSet presAssocID="{8F519323-3F8D-419F-ADC7-8247CF9B0E4E}" presName="hierChild4" presStyleCnt="0"/>
      <dgm:spPr/>
    </dgm:pt>
    <dgm:pt modelId="{184B9B4C-30E9-42F8-827C-4898521B0409}" type="pres">
      <dgm:prSet presAssocID="{8F519323-3F8D-419F-ADC7-8247CF9B0E4E}" presName="hierChild5" presStyleCnt="0"/>
      <dgm:spPr/>
    </dgm:pt>
    <dgm:pt modelId="{1572401A-0633-4596-A01D-B0E8DB8E3D50}" type="pres">
      <dgm:prSet presAssocID="{0E0030D1-AF5C-40DB-9CE6-F7D38FE3DA85}" presName="Name37" presStyleLbl="parChTrans1D3" presStyleIdx="12" presStyleCnt="15"/>
      <dgm:spPr/>
    </dgm:pt>
    <dgm:pt modelId="{72F55809-0024-45F3-8EF7-3129CDAB83B9}" type="pres">
      <dgm:prSet presAssocID="{CF7BA6FC-553B-49C2-90CE-91273E07F5A7}" presName="hierRoot2" presStyleCnt="0">
        <dgm:presLayoutVars>
          <dgm:hierBranch val="init"/>
        </dgm:presLayoutVars>
      </dgm:prSet>
      <dgm:spPr/>
    </dgm:pt>
    <dgm:pt modelId="{B17CE22E-4D4B-4269-B67A-93A33AD70352}" type="pres">
      <dgm:prSet presAssocID="{CF7BA6FC-553B-49C2-90CE-91273E07F5A7}" presName="rootComposite" presStyleCnt="0"/>
      <dgm:spPr/>
    </dgm:pt>
    <dgm:pt modelId="{963354DD-C6DB-4B1E-B68C-93B845D73934}" type="pres">
      <dgm:prSet presAssocID="{CF7BA6FC-553B-49C2-90CE-91273E07F5A7}" presName="rootText" presStyleLbl="node3" presStyleIdx="12" presStyleCnt="15">
        <dgm:presLayoutVars>
          <dgm:chPref val="3"/>
        </dgm:presLayoutVars>
      </dgm:prSet>
      <dgm:spPr>
        <a:prstGeom prst="snipRoundRect">
          <a:avLst/>
        </a:prstGeom>
      </dgm:spPr>
    </dgm:pt>
    <dgm:pt modelId="{3C5EB963-7F1F-4B30-AF9D-3C07B169A965}" type="pres">
      <dgm:prSet presAssocID="{CF7BA6FC-553B-49C2-90CE-91273E07F5A7}" presName="rootConnector" presStyleLbl="node3" presStyleIdx="12" presStyleCnt="15"/>
      <dgm:spPr/>
    </dgm:pt>
    <dgm:pt modelId="{702E9FA6-1F30-45A0-B256-42147AD22D61}" type="pres">
      <dgm:prSet presAssocID="{CF7BA6FC-553B-49C2-90CE-91273E07F5A7}" presName="hierChild4" presStyleCnt="0"/>
      <dgm:spPr/>
    </dgm:pt>
    <dgm:pt modelId="{16DEE975-9865-4655-AEEB-8FB91C620452}" type="pres">
      <dgm:prSet presAssocID="{CF7BA6FC-553B-49C2-90CE-91273E07F5A7}" presName="hierChild5" presStyleCnt="0"/>
      <dgm:spPr/>
    </dgm:pt>
    <dgm:pt modelId="{58874981-CD47-4930-9120-85AD845894F0}" type="pres">
      <dgm:prSet presAssocID="{0DDA342C-C06E-4941-8C7C-CBF1BABB0C69}" presName="Name37" presStyleLbl="parChTrans1D3" presStyleIdx="13" presStyleCnt="15"/>
      <dgm:spPr/>
    </dgm:pt>
    <dgm:pt modelId="{F8099626-00B8-4457-862C-8C574AC9F39E}" type="pres">
      <dgm:prSet presAssocID="{C890FEE0-32C1-4E58-BC75-AD79973443AD}" presName="hierRoot2" presStyleCnt="0">
        <dgm:presLayoutVars>
          <dgm:hierBranch val="init"/>
        </dgm:presLayoutVars>
      </dgm:prSet>
      <dgm:spPr/>
    </dgm:pt>
    <dgm:pt modelId="{02D4BCEE-F40A-422B-91B6-24D67AE8022B}" type="pres">
      <dgm:prSet presAssocID="{C890FEE0-32C1-4E58-BC75-AD79973443AD}" presName="rootComposite" presStyleCnt="0"/>
      <dgm:spPr/>
    </dgm:pt>
    <dgm:pt modelId="{D4CE6EBC-E246-4C4B-965B-226F101C748A}" type="pres">
      <dgm:prSet presAssocID="{C890FEE0-32C1-4E58-BC75-AD79973443AD}" presName="rootText" presStyleLbl="node3" presStyleIdx="13" presStyleCnt="15">
        <dgm:presLayoutVars>
          <dgm:chPref val="3"/>
        </dgm:presLayoutVars>
      </dgm:prSet>
      <dgm:spPr>
        <a:prstGeom prst="snipRoundRect">
          <a:avLst/>
        </a:prstGeom>
      </dgm:spPr>
    </dgm:pt>
    <dgm:pt modelId="{7F270C12-CD32-451C-8A2D-D3647179007D}" type="pres">
      <dgm:prSet presAssocID="{C890FEE0-32C1-4E58-BC75-AD79973443AD}" presName="rootConnector" presStyleLbl="node3" presStyleIdx="13" presStyleCnt="15"/>
      <dgm:spPr/>
    </dgm:pt>
    <dgm:pt modelId="{6790DE1B-5129-40C8-9CAE-E18E72A8FCAF}" type="pres">
      <dgm:prSet presAssocID="{C890FEE0-32C1-4E58-BC75-AD79973443AD}" presName="hierChild4" presStyleCnt="0"/>
      <dgm:spPr/>
    </dgm:pt>
    <dgm:pt modelId="{ECE143DB-F624-4559-A5DD-A8F7AB42C928}" type="pres">
      <dgm:prSet presAssocID="{C890FEE0-32C1-4E58-BC75-AD79973443AD}" presName="hierChild5" presStyleCnt="0"/>
      <dgm:spPr/>
    </dgm:pt>
    <dgm:pt modelId="{4AD0CEC9-EDB7-4549-A8EC-CE63B961EABF}" type="pres">
      <dgm:prSet presAssocID="{67EEB3C2-AE09-4820-A283-741BCDCD8DB1}" presName="Name37" presStyleLbl="parChTrans1D3" presStyleIdx="14" presStyleCnt="15"/>
      <dgm:spPr/>
    </dgm:pt>
    <dgm:pt modelId="{9713D5CE-2426-4115-9A92-790F7C540B33}" type="pres">
      <dgm:prSet presAssocID="{7FEBA6E2-3272-45D8-AEAF-BCD95A5DDA0E}" presName="hierRoot2" presStyleCnt="0">
        <dgm:presLayoutVars>
          <dgm:hierBranch val="init"/>
        </dgm:presLayoutVars>
      </dgm:prSet>
      <dgm:spPr/>
    </dgm:pt>
    <dgm:pt modelId="{0FD5FE71-7E2E-4F40-8501-2E83EE553672}" type="pres">
      <dgm:prSet presAssocID="{7FEBA6E2-3272-45D8-AEAF-BCD95A5DDA0E}" presName="rootComposite" presStyleCnt="0"/>
      <dgm:spPr/>
    </dgm:pt>
    <dgm:pt modelId="{FA469A34-6ABB-46B3-9851-84253EDBA4A0}" type="pres">
      <dgm:prSet presAssocID="{7FEBA6E2-3272-45D8-AEAF-BCD95A5DDA0E}" presName="rootText" presStyleLbl="node3" presStyleIdx="14" presStyleCnt="15">
        <dgm:presLayoutVars>
          <dgm:chPref val="3"/>
        </dgm:presLayoutVars>
      </dgm:prSet>
      <dgm:spPr>
        <a:prstGeom prst="snipRoundRect">
          <a:avLst/>
        </a:prstGeom>
      </dgm:spPr>
    </dgm:pt>
    <dgm:pt modelId="{A63448AB-0FD9-4EDC-9567-8FFA199CE00A}" type="pres">
      <dgm:prSet presAssocID="{7FEBA6E2-3272-45D8-AEAF-BCD95A5DDA0E}" presName="rootConnector" presStyleLbl="node3" presStyleIdx="14" presStyleCnt="15"/>
      <dgm:spPr/>
    </dgm:pt>
    <dgm:pt modelId="{AF1172E0-1284-49C5-ACAA-9F4336EA41D1}" type="pres">
      <dgm:prSet presAssocID="{7FEBA6E2-3272-45D8-AEAF-BCD95A5DDA0E}" presName="hierChild4" presStyleCnt="0"/>
      <dgm:spPr/>
    </dgm:pt>
    <dgm:pt modelId="{4D2E0C15-FE13-4E02-A568-A16CDC4E8F2E}" type="pres">
      <dgm:prSet presAssocID="{7FEBA6E2-3272-45D8-AEAF-BCD95A5DDA0E}" presName="hierChild5" presStyleCnt="0"/>
      <dgm:spPr/>
    </dgm:pt>
    <dgm:pt modelId="{B45069C9-2E02-43FF-B3BE-630426574CB2}" type="pres">
      <dgm:prSet presAssocID="{A95476FF-5035-49D2-96FE-AE014CF5D257}" presName="hierChild5" presStyleCnt="0"/>
      <dgm:spPr/>
    </dgm:pt>
    <dgm:pt modelId="{0DD54760-B273-47E8-A0A6-090194865E3F}" type="pres">
      <dgm:prSet presAssocID="{7510E1DB-55A7-4983-BF12-0E8575F2C195}" presName="hierChild3" presStyleCnt="0"/>
      <dgm:spPr/>
    </dgm:pt>
  </dgm:ptLst>
  <dgm:cxnLst>
    <dgm:cxn modelId="{B10F4C02-3DD2-4965-A6C6-9FB388AA8A64}" type="presOf" srcId="{9804FD68-D3FE-4613-B586-3FA3535BB7BE}" destId="{4E3ADEEC-3FA8-46EA-99B0-BBEF0DC790EB}" srcOrd="1" destOrd="0" presId="urn:microsoft.com/office/officeart/2005/8/layout/orgChart1"/>
    <dgm:cxn modelId="{EC48B504-F28B-4F5D-A66C-4E4E03374FC1}" srcId="{7510E1DB-55A7-4983-BF12-0E8575F2C195}" destId="{64647D88-7A50-4D8B-B217-15D6013AF210}" srcOrd="0" destOrd="0" parTransId="{E5B23652-1F5E-4637-BDC3-11988D6FBE01}" sibTransId="{1ACB1A34-BDB4-4CC6-97FB-2E842FD2E384}"/>
    <dgm:cxn modelId="{A7099F05-5702-4587-B265-F50899B20C61}" type="presOf" srcId="{C890FEE0-32C1-4E58-BC75-AD79973443AD}" destId="{D4CE6EBC-E246-4C4B-965B-226F101C748A}" srcOrd="0" destOrd="0" presId="urn:microsoft.com/office/officeart/2005/8/layout/orgChart1"/>
    <dgm:cxn modelId="{10375308-97DA-47FC-BDF3-29B22FFD6383}" srcId="{A95476FF-5035-49D2-96FE-AE014CF5D257}" destId="{C890FEE0-32C1-4E58-BC75-AD79973443AD}" srcOrd="2" destOrd="0" parTransId="{0DDA342C-C06E-4941-8C7C-CBF1BABB0C69}" sibTransId="{15FE8A64-D2E2-4BD3-A9DF-3C2E64F20967}"/>
    <dgm:cxn modelId="{2A4BC608-8B8A-4408-9227-0C330B9DCE55}" srcId="{7891D7D4-C45F-4BCD-99D8-0598FBF115AC}" destId="{3887E537-71AD-4434-AC79-C8EEF3FAF630}" srcOrd="2" destOrd="0" parTransId="{CFE4253F-B8AD-4BBF-808B-9447E19DEFAF}" sibTransId="{D888430E-9A2B-4748-A048-E52EC27B128D}"/>
    <dgm:cxn modelId="{15B64909-C070-420A-865F-50D9E6AAC08A}" type="presOf" srcId="{8F519323-3F8D-419F-ADC7-8247CF9B0E4E}" destId="{CFB8882B-A13D-40B0-939A-A9B8DA50A0D3}" srcOrd="0" destOrd="0" presId="urn:microsoft.com/office/officeart/2005/8/layout/orgChart1"/>
    <dgm:cxn modelId="{A0FCB209-163C-4FED-8701-4993D43CFB79}" type="presOf" srcId="{C890FEE0-32C1-4E58-BC75-AD79973443AD}" destId="{7F270C12-CD32-451C-8A2D-D3647179007D}" srcOrd="1" destOrd="0" presId="urn:microsoft.com/office/officeart/2005/8/layout/orgChart1"/>
    <dgm:cxn modelId="{C3F4A50C-BBD7-4654-8DE1-D54A85366D35}" srcId="{7891D7D4-C45F-4BCD-99D8-0598FBF115AC}" destId="{C275B78D-8887-4165-8D3C-8137715FB14C}" srcOrd="1" destOrd="0" parTransId="{4A2B78EA-EF78-4016-B5FA-04A5E85A202B}" sibTransId="{2645C8E1-0CCA-48FF-84D5-6E72EF4BC948}"/>
    <dgm:cxn modelId="{02C4A612-A04F-4D44-A38E-763B904C84D8}" type="presOf" srcId="{64647D88-7A50-4D8B-B217-15D6013AF210}" destId="{B766A25E-7FCB-4B35-9AD6-4F0CFAD07DBB}" srcOrd="1" destOrd="0" presId="urn:microsoft.com/office/officeart/2005/8/layout/orgChart1"/>
    <dgm:cxn modelId="{CBAA3814-B32A-422B-98FC-D8071E52E06B}" srcId="{7510E1DB-55A7-4983-BF12-0E8575F2C195}" destId="{6EEE698C-4D71-4B09-B9CD-B3A3CEB0036F}" srcOrd="1" destOrd="0" parTransId="{D42A0E72-1A89-4153-B231-278706A72A45}" sibTransId="{2B397C97-128E-4C4C-9D85-10AF026F04F4}"/>
    <dgm:cxn modelId="{80AC5014-44E6-4D46-BDA2-143B0141B5A3}" srcId="{7510E1DB-55A7-4983-BF12-0E8575F2C195}" destId="{454C9380-1F9B-4924-B97A-03CD83FE7BE5}" srcOrd="2" destOrd="0" parTransId="{8F752ECD-0B29-490B-8991-83235590A10C}" sibTransId="{206A46C0-1A05-40BD-BAC6-E58F57128977}"/>
    <dgm:cxn modelId="{04001519-6666-44E4-8728-5D04C41E3AAB}" type="presOf" srcId="{7EF2EF9A-C6B2-4570-87A2-4A342A7B36A3}" destId="{6622744F-C53D-4C13-AD8B-DC4093EFEC5D}" srcOrd="0" destOrd="0" presId="urn:microsoft.com/office/officeart/2005/8/layout/orgChart1"/>
    <dgm:cxn modelId="{35FF291A-2FF7-462D-B429-D48D19AAEF3A}" type="presOf" srcId="{8CA51CB0-3717-43E3-8CCA-045DB62E6670}" destId="{9208A362-511B-4C8B-8116-1E242D3F98A7}" srcOrd="1" destOrd="0" presId="urn:microsoft.com/office/officeart/2005/8/layout/orgChart1"/>
    <dgm:cxn modelId="{C7956B1C-A7AB-4533-98F7-BB7EF71907DE}" type="presOf" srcId="{8F752ECD-0B29-490B-8991-83235590A10C}" destId="{40254738-BF8C-4457-90FC-E026E99F8A46}" srcOrd="0" destOrd="0" presId="urn:microsoft.com/office/officeart/2005/8/layout/orgChart1"/>
    <dgm:cxn modelId="{61158B1C-4297-4E4F-8E48-4F615756F3EA}" type="presOf" srcId="{B308345F-79EA-4353-9AE8-B97225B099B8}" destId="{AF82A0A3-6F1A-44B5-818B-B086A82418B2}" srcOrd="0" destOrd="0" presId="urn:microsoft.com/office/officeart/2005/8/layout/orgChart1"/>
    <dgm:cxn modelId="{FE5CBB1D-3B8F-451D-B207-48C603392E33}" type="presOf" srcId="{4A2B78EA-EF78-4016-B5FA-04A5E85A202B}" destId="{180208E4-E3D5-4F9B-85DA-D72F0725C15B}" srcOrd="0" destOrd="0" presId="urn:microsoft.com/office/officeart/2005/8/layout/orgChart1"/>
    <dgm:cxn modelId="{EE2F451F-08B4-423D-8B38-4B1864667EDC}" type="presOf" srcId="{7891D7D4-C45F-4BCD-99D8-0598FBF115AC}" destId="{DD96218E-66D5-4C29-9ECC-0F772284CCD4}" srcOrd="0" destOrd="0" presId="urn:microsoft.com/office/officeart/2005/8/layout/orgChart1"/>
    <dgm:cxn modelId="{C9DB3C20-3B24-4988-8D6E-1E189472D0B7}" type="presOf" srcId="{D0252B18-BAB5-48A6-A295-F0738AA4AD24}" destId="{D4AF1356-F0B8-40F5-A172-D6ADD430B9CB}" srcOrd="1" destOrd="0" presId="urn:microsoft.com/office/officeart/2005/8/layout/orgChart1"/>
    <dgm:cxn modelId="{9E399A21-0649-4D67-9140-3A70F0EBA09A}" srcId="{7891D7D4-C45F-4BCD-99D8-0598FBF115AC}" destId="{E15EF78D-E696-47B9-9886-0E5A464A5C0F}" srcOrd="0" destOrd="0" parTransId="{7EF2EF9A-C6B2-4570-87A2-4A342A7B36A3}" sibTransId="{44091022-B41A-41B9-B12E-BCC7A5B8ACF5}"/>
    <dgm:cxn modelId="{413C5024-16F7-4E05-815D-D611364312C8}" type="presOf" srcId="{01A07313-AB42-43F4-AD65-3EAF23AE049E}" destId="{6E20E543-7095-46E9-BBCB-048AB4AF70FB}" srcOrd="1" destOrd="0" presId="urn:microsoft.com/office/officeart/2005/8/layout/orgChart1"/>
    <dgm:cxn modelId="{6E277324-EA96-47E1-88DD-B86D61C12FFD}" type="presOf" srcId="{E7655345-13D9-48AF-A519-60BB8531A4DA}" destId="{239DD7B5-6629-45F2-ABB9-5163AA7B03AB}" srcOrd="0" destOrd="0" presId="urn:microsoft.com/office/officeart/2005/8/layout/orgChart1"/>
    <dgm:cxn modelId="{07AED527-EFF0-4117-A807-D36AF4E47725}" type="presOf" srcId="{31D2C1ED-16DD-4993-BE55-B8F7C7375E60}" destId="{473B5DDC-9011-40B0-B158-0BFDC00F6256}" srcOrd="0" destOrd="0" presId="urn:microsoft.com/office/officeart/2005/8/layout/orgChart1"/>
    <dgm:cxn modelId="{B5F67529-F377-44FD-93D2-602EFB0F002D}" type="presOf" srcId="{6EEE698C-4D71-4B09-B9CD-B3A3CEB0036F}" destId="{A2D67E16-4F90-429C-8794-736E73A41CB3}" srcOrd="0" destOrd="0" presId="urn:microsoft.com/office/officeart/2005/8/layout/orgChart1"/>
    <dgm:cxn modelId="{2CF67D2C-9881-4B65-84CA-331D852CCBD6}" srcId="{64647D88-7A50-4D8B-B217-15D6013AF210}" destId="{82B2FA62-388E-4175-BCDB-47B1013C9492}" srcOrd="0" destOrd="0" parTransId="{3C6D8B92-3CC4-4461-9B8E-04883D4583DC}" sibTransId="{F1F0B377-7CDB-4443-896D-58625CE2478D}"/>
    <dgm:cxn modelId="{C31A742D-471B-49F7-98CC-9C28EB464211}" type="presOf" srcId="{3F715A8D-9B05-430B-85C7-33B280116E18}" destId="{8E44259B-1EAC-4A9A-9248-C5EACF61231A}" srcOrd="0" destOrd="0" presId="urn:microsoft.com/office/officeart/2005/8/layout/orgChart1"/>
    <dgm:cxn modelId="{DDF3062E-574F-4CF7-82C4-21BA5FF8D890}" type="presOf" srcId="{3887E537-71AD-4434-AC79-C8EEF3FAF630}" destId="{BDB58507-37B0-417E-89CF-74642FE8233F}" srcOrd="0" destOrd="0" presId="urn:microsoft.com/office/officeart/2005/8/layout/orgChart1"/>
    <dgm:cxn modelId="{AFB54330-974B-4B75-8D71-52236A2950DF}" type="presOf" srcId="{6FC5A28B-C127-4399-8E5E-DEF57A09458D}" destId="{A71B92FC-E1A5-46D9-B2AB-F79F05AAD9F6}" srcOrd="0" destOrd="0" presId="urn:microsoft.com/office/officeart/2005/8/layout/orgChart1"/>
    <dgm:cxn modelId="{38F89332-BA00-4323-B0A3-31710B086887}" type="presOf" srcId="{85BE52CF-542B-4527-89BE-2802F89CC72F}" destId="{113513D3-1288-48F3-80D8-49F0770368D4}" srcOrd="0" destOrd="0" presId="urn:microsoft.com/office/officeart/2005/8/layout/orgChart1"/>
    <dgm:cxn modelId="{8F833F34-249D-4131-B3C4-2B93692A1C21}" type="presOf" srcId="{454C9380-1F9B-4924-B97A-03CD83FE7BE5}" destId="{B64DBE90-2DE0-4F2E-B0AF-659B0430065F}" srcOrd="0" destOrd="0" presId="urn:microsoft.com/office/officeart/2005/8/layout/orgChart1"/>
    <dgm:cxn modelId="{2FE37236-3B27-49FA-B71A-3EE38EABCA97}" type="presOf" srcId="{F41604AF-6727-4A53-BDE1-4D7DD50A1378}" destId="{EEC601F3-FA33-45E6-ABF8-5CF113C4FCFE}" srcOrd="0" destOrd="0" presId="urn:microsoft.com/office/officeart/2005/8/layout/orgChart1"/>
    <dgm:cxn modelId="{650F5C39-0062-4307-99E8-16FED3DAEACC}" srcId="{A95476FF-5035-49D2-96FE-AE014CF5D257}" destId="{7FEBA6E2-3272-45D8-AEAF-BCD95A5DDA0E}" srcOrd="3" destOrd="0" parTransId="{67EEB3C2-AE09-4820-A283-741BCDCD8DB1}" sibTransId="{5323E0B9-DBC4-4265-895B-C4B86CE800B6}"/>
    <dgm:cxn modelId="{2F02793C-8A76-40A3-B0F3-5AE6EA017A70}" srcId="{64647D88-7A50-4D8B-B217-15D6013AF210}" destId="{8CA51CB0-3717-43E3-8CCA-045DB62E6670}" srcOrd="3" destOrd="0" parTransId="{B308345F-79EA-4353-9AE8-B97225B099B8}" sibTransId="{08E3883D-F4A6-4474-A698-77F0CC9A9670}"/>
    <dgm:cxn modelId="{B084B13D-428C-479C-97FB-26E6602F1525}" type="presOf" srcId="{7BEBCF85-B426-4DFE-99A1-38BAB51923F7}" destId="{2F1F9D5D-02DC-4F15-8636-85879D20E690}" srcOrd="0" destOrd="0" presId="urn:microsoft.com/office/officeart/2005/8/layout/orgChart1"/>
    <dgm:cxn modelId="{077F343F-F75E-40ED-ADCD-46118939AD58}" srcId="{D0252B18-BAB5-48A6-A295-F0738AA4AD24}" destId="{0C1B0DD6-6C8D-4572-9AC0-BF4FC5B56659}" srcOrd="1" destOrd="0" parTransId="{0DEB68E0-DF81-428F-B49A-65C254F96A19}" sibTransId="{0346A182-ABCF-47C1-99C7-74C9AC9A1CBC}"/>
    <dgm:cxn modelId="{BFA9713F-ABC1-4443-A9A8-50B6EAE0C353}" srcId="{64647D88-7A50-4D8B-B217-15D6013AF210}" destId="{1B69731F-CCF0-458B-9B5B-C1D17304C13F}" srcOrd="4" destOrd="0" parTransId="{31D2C1ED-16DD-4993-BE55-B8F7C7375E60}" sibTransId="{229E74D3-9892-43DD-97EE-6F60163C204E}"/>
    <dgm:cxn modelId="{D44AE93F-842C-4E4D-802D-414269208643}" srcId="{6EEE698C-4D71-4B09-B9CD-B3A3CEB0036F}" destId="{D0252B18-BAB5-48A6-A295-F0738AA4AD24}" srcOrd="3" destOrd="0" parTransId="{70447204-A092-47F0-A2CF-B8201F07AF4B}" sibTransId="{63E4C13B-BFFD-49C3-A332-97B771967CD8}"/>
    <dgm:cxn modelId="{93383B40-BC90-4DE5-86EF-DA6875FE6905}" type="presOf" srcId="{F9D5F668-41CE-4C80-967A-A13F86F14132}" destId="{2BD62A1A-05CD-4781-86B5-6A5CDB43FD28}" srcOrd="1" destOrd="0" presId="urn:microsoft.com/office/officeart/2005/8/layout/orgChart1"/>
    <dgm:cxn modelId="{45BCDC43-6D4E-44FA-9DFF-C467E45AB4B6}" type="presOf" srcId="{D1558827-02A9-4B39-AB23-4F146B639A7F}" destId="{BB459307-1C71-4425-B135-9B3818B005C1}" srcOrd="0" destOrd="0" presId="urn:microsoft.com/office/officeart/2005/8/layout/orgChart1"/>
    <dgm:cxn modelId="{B8AE9545-400E-4FD4-964E-B95EBBE95309}" type="presOf" srcId="{FDE0C7D4-2413-4058-99D4-D1AC28388B0C}" destId="{255CFA1A-C89C-46B1-87BC-B1CFD74BD8A9}" srcOrd="0" destOrd="0" presId="urn:microsoft.com/office/officeart/2005/8/layout/orgChart1"/>
    <dgm:cxn modelId="{BC004146-9558-453E-B466-07FC77E1EBDE}" type="presOf" srcId="{73D1F1DF-B63D-4FE9-B541-140598207DDE}" destId="{5825F4DF-FD84-41A1-9931-F6178F2215F5}" srcOrd="1" destOrd="0" presId="urn:microsoft.com/office/officeart/2005/8/layout/orgChart1"/>
    <dgm:cxn modelId="{6A4B0447-61C8-48EF-A51A-0A9379086066}" type="presOf" srcId="{7510E1DB-55A7-4983-BF12-0E8575F2C195}" destId="{E17219FC-0AFB-4C1F-BAB2-70B76A173FFB}" srcOrd="0" destOrd="0" presId="urn:microsoft.com/office/officeart/2005/8/layout/orgChart1"/>
    <dgm:cxn modelId="{47246047-C89D-4B47-96AE-0592F6909E7F}" type="presOf" srcId="{9804FD68-D3FE-4613-B586-3FA3535BB7BE}" destId="{125DB240-01FB-4F83-8B74-DD40A3471AA3}" srcOrd="0" destOrd="0" presId="urn:microsoft.com/office/officeart/2005/8/layout/orgChart1"/>
    <dgm:cxn modelId="{E8B98049-B1AA-4817-9B1A-140B6FFF7226}" srcId="{EB121BD7-B443-45CA-A652-372563A9233B}" destId="{7510E1DB-55A7-4983-BF12-0E8575F2C195}" srcOrd="0" destOrd="0" parTransId="{A273A3BD-4D60-439A-9C54-5445C269D75C}" sibTransId="{D2CCA4AE-8986-4605-BD60-FCC110B00A04}"/>
    <dgm:cxn modelId="{3DC1AA4F-1E5E-40C0-9A4E-C065619441F5}" type="presOf" srcId="{D42A0E72-1A89-4153-B231-278706A72A45}" destId="{E2C35E0C-DA8C-4FA5-A0F6-79354AC81E79}" srcOrd="0" destOrd="0" presId="urn:microsoft.com/office/officeart/2005/8/layout/orgChart1"/>
    <dgm:cxn modelId="{6B629B51-6C54-44A2-9628-33F7B9396EC9}" type="presOf" srcId="{4035954E-9EBE-4D0C-BF71-103FAB0933A5}" destId="{55ABA285-2108-4022-AD6F-34022850E6F5}" srcOrd="0" destOrd="0" presId="urn:microsoft.com/office/officeart/2005/8/layout/orgChart1"/>
    <dgm:cxn modelId="{14C1CC52-1FB5-4393-8AB7-E3C60FAE9076}" type="presOf" srcId="{3F715A8D-9B05-430B-85C7-33B280116E18}" destId="{7BF8A28C-D963-43F5-ABCA-0A1DFC2B99A9}" srcOrd="1" destOrd="0" presId="urn:microsoft.com/office/officeart/2005/8/layout/orgChart1"/>
    <dgm:cxn modelId="{5CC1E853-EDA0-4B23-9D7F-AC6C9437A655}" type="presOf" srcId="{A95476FF-5035-49D2-96FE-AE014CF5D257}" destId="{875EF9F9-5C07-4C3F-94BB-419AD2EA66B0}" srcOrd="0" destOrd="0" presId="urn:microsoft.com/office/officeart/2005/8/layout/orgChart1"/>
    <dgm:cxn modelId="{6977F756-5ED0-4866-AAA9-4603B50FF86E}" type="presOf" srcId="{8F519323-3F8D-419F-ADC7-8247CF9B0E4E}" destId="{96FA740E-16A5-4FDF-AB9B-E9243CA4FF9E}" srcOrd="1" destOrd="0" presId="urn:microsoft.com/office/officeart/2005/8/layout/orgChart1"/>
    <dgm:cxn modelId="{81C16458-EB09-45D8-BDE3-A114F42C0F0E}" type="presOf" srcId="{3887E537-71AD-4434-AC79-C8EEF3FAF630}" destId="{E4D43525-C0F0-4CC5-8499-2C9C6C12F43D}" srcOrd="1" destOrd="0" presId="urn:microsoft.com/office/officeart/2005/8/layout/orgChart1"/>
    <dgm:cxn modelId="{3BDFC158-10C6-4F7D-98A2-C3E3BD820FD1}" srcId="{64647D88-7A50-4D8B-B217-15D6013AF210}" destId="{3F715A8D-9B05-430B-85C7-33B280116E18}" srcOrd="1" destOrd="0" parTransId="{F0CB2706-A428-4B66-B401-DE0E85CFBDE2}" sibTransId="{F2205414-0F34-4EFA-A6A6-17C61A4C6143}"/>
    <dgm:cxn modelId="{873D6B59-1101-4781-85A5-69C35ABC072D}" type="presOf" srcId="{FDE0C7D4-2413-4058-99D4-D1AC28388B0C}" destId="{48574374-1C1D-47C9-B1C6-D3FCD1CDDD5C}" srcOrd="1" destOrd="0" presId="urn:microsoft.com/office/officeart/2005/8/layout/orgChart1"/>
    <dgm:cxn modelId="{356EBF5B-A9DE-4513-AB41-255ACB11BEE0}" srcId="{7510E1DB-55A7-4983-BF12-0E8575F2C195}" destId="{A95476FF-5035-49D2-96FE-AE014CF5D257}" srcOrd="3" destOrd="0" parTransId="{59C1FBE9-26C9-4867-BDB8-9A1C7B779125}" sibTransId="{3BEB1593-9324-4FA4-9C16-FA4CC9C0B424}"/>
    <dgm:cxn modelId="{E284C960-72B5-4B4F-B225-1A8B846A4856}" type="presOf" srcId="{CD6ED870-D997-4F3B-B65F-30755B26E6D0}" destId="{E5F5A65F-839D-40E8-9291-128F3256F457}" srcOrd="0" destOrd="0" presId="urn:microsoft.com/office/officeart/2005/8/layout/orgChart1"/>
    <dgm:cxn modelId="{5C87E861-CA9B-491E-9119-A07AF902A57A}" type="presOf" srcId="{D0252B18-BAB5-48A6-A295-F0738AA4AD24}" destId="{955860C5-5CC4-47B9-AC9B-31816904D01E}" srcOrd="0" destOrd="0" presId="urn:microsoft.com/office/officeart/2005/8/layout/orgChart1"/>
    <dgm:cxn modelId="{5FA34862-C970-4184-914C-B8E575BB79A6}" type="presOf" srcId="{3C6D8B92-3CC4-4461-9B8E-04883D4583DC}" destId="{6145C343-96B3-4512-AD29-A550F1C8DFED}" srcOrd="0" destOrd="0" presId="urn:microsoft.com/office/officeart/2005/8/layout/orgChart1"/>
    <dgm:cxn modelId="{2DD99A63-304E-4D49-9640-B092493EAD68}" type="presOf" srcId="{6323EA9F-D2BD-46A3-8AF2-05412718FA4D}" destId="{3CE7BCB6-71F0-49AD-BD52-87D26369E792}" srcOrd="0" destOrd="0" presId="urn:microsoft.com/office/officeart/2005/8/layout/orgChart1"/>
    <dgm:cxn modelId="{2893CB65-EAFC-4405-A10D-E3050657EAF9}" type="presOf" srcId="{C32DD2DC-F726-4CCE-819D-3BC3FC630F48}" destId="{9079C686-B1FD-4E60-AA06-506AD02D1A29}" srcOrd="0" destOrd="0" presId="urn:microsoft.com/office/officeart/2005/8/layout/orgChart1"/>
    <dgm:cxn modelId="{F4561B69-DCEE-4511-A184-6E6C32DBF2A3}" type="presOf" srcId="{9BDC03E8-C131-49B2-A243-7F46291CF17C}" destId="{A397B225-F92D-4B4F-86FD-BF0D9B05AD1D}" srcOrd="0" destOrd="0" presId="urn:microsoft.com/office/officeart/2005/8/layout/orgChart1"/>
    <dgm:cxn modelId="{85B2416E-8340-4246-89D0-B375806CFC43}" type="presOf" srcId="{CF7BA6FC-553B-49C2-90CE-91273E07F5A7}" destId="{3C5EB963-7F1F-4B30-AF9D-3C07B169A965}" srcOrd="1" destOrd="0" presId="urn:microsoft.com/office/officeart/2005/8/layout/orgChart1"/>
    <dgm:cxn modelId="{F5B88E6F-6B7B-4F06-9034-33BB9A41D08B}" type="presOf" srcId="{1D44F34E-5AD5-4745-BBAB-706F42673A0C}" destId="{A8512811-B45A-488E-9C12-E3CE83878511}" srcOrd="1" destOrd="0" presId="urn:microsoft.com/office/officeart/2005/8/layout/orgChart1"/>
    <dgm:cxn modelId="{CDDD3B73-C7ED-4DD0-9BD9-D7929617B1B4}" type="presOf" srcId="{64647D88-7A50-4D8B-B217-15D6013AF210}" destId="{5921AED7-FD71-4A73-9460-9ACD633C9F14}" srcOrd="0" destOrd="0" presId="urn:microsoft.com/office/officeart/2005/8/layout/orgChart1"/>
    <dgm:cxn modelId="{A3E66274-5DDC-4AE1-B097-135DDC45FFD6}" srcId="{6EEE698C-4D71-4B09-B9CD-B3A3CEB0036F}" destId="{7891D7D4-C45F-4BCD-99D8-0598FBF115AC}" srcOrd="1" destOrd="0" parTransId="{4035954E-9EBE-4D0C-BF71-103FAB0933A5}" sibTransId="{022856AF-A6D3-44BD-9B6A-5979F626A168}"/>
    <dgm:cxn modelId="{9C486C74-8D3A-427E-86C3-7F3C3DBC86C5}" srcId="{D0252B18-BAB5-48A6-A295-F0738AA4AD24}" destId="{FDE0C7D4-2413-4058-99D4-D1AC28388B0C}" srcOrd="2" destOrd="0" parTransId="{BD335D9E-B35B-4869-85C2-FB29404B306C}" sibTransId="{AD8CFBFD-9060-4C0D-A707-38247CE45260}"/>
    <dgm:cxn modelId="{AE08D978-4606-45A9-9B06-41FB76CBDE89}" type="presOf" srcId="{858F753E-9E4D-4CF0-ABEF-041A536AABD1}" destId="{1F94D09C-AEE0-4125-BD1F-60B6B458FB36}" srcOrd="1" destOrd="0" presId="urn:microsoft.com/office/officeart/2005/8/layout/orgChart1"/>
    <dgm:cxn modelId="{FD858A7A-6BD7-489B-9EBD-3247966AD52D}" type="presOf" srcId="{5DC96C5B-7AE0-4936-8F9E-0908E00B91F5}" destId="{A43509C6-3BE9-475D-90B9-BB68E3EE3BFA}" srcOrd="0" destOrd="0" presId="urn:microsoft.com/office/officeart/2005/8/layout/orgChart1"/>
    <dgm:cxn modelId="{77DC347C-F353-4A11-BEB1-AED3FF7C53E2}" type="presOf" srcId="{E5B23652-1F5E-4637-BDC3-11988D6FBE01}" destId="{9E75329F-A52E-4106-93B4-E5583B947FE9}" srcOrd="0" destOrd="0" presId="urn:microsoft.com/office/officeart/2005/8/layout/orgChart1"/>
    <dgm:cxn modelId="{64823A7E-B9CB-4F65-AD82-3C96F881FECC}" type="presOf" srcId="{59C1FBE9-26C9-4867-BDB8-9A1C7B779125}" destId="{8ECCDB0D-BC95-448D-AAEE-BD48820BD772}" srcOrd="0" destOrd="0" presId="urn:microsoft.com/office/officeart/2005/8/layout/orgChart1"/>
    <dgm:cxn modelId="{76A69682-7544-4F5A-AACF-C4CB610C8F35}" type="presOf" srcId="{CD6ED870-D997-4F3B-B65F-30755B26E6D0}" destId="{3046CEBE-4485-4651-BCFC-2168F92B0AD3}" srcOrd="1" destOrd="0" presId="urn:microsoft.com/office/officeart/2005/8/layout/orgChart1"/>
    <dgm:cxn modelId="{689B9283-D0C5-4A5C-8CAB-5022A329306B}" type="presOf" srcId="{7510E1DB-55A7-4983-BF12-0E8575F2C195}" destId="{63E9EA62-A0A5-49B7-BD02-EFAD1982F568}" srcOrd="1" destOrd="0" presId="urn:microsoft.com/office/officeart/2005/8/layout/orgChart1"/>
    <dgm:cxn modelId="{2188F883-DC4D-4D23-B4C7-D8DB891793AF}" type="presOf" srcId="{0C9A1F91-198E-4546-BD66-04129111B4CB}" destId="{FC58A19C-B67E-4105-916D-1A354BC8C291}" srcOrd="0" destOrd="0" presId="urn:microsoft.com/office/officeart/2005/8/layout/orgChart1"/>
    <dgm:cxn modelId="{47DCC585-4745-4894-92C1-2290B3B13A80}" type="presOf" srcId="{8CA51CB0-3717-43E3-8CCA-045DB62E6670}" destId="{16EEFCFF-6C31-413F-9017-C60C22D7C20C}" srcOrd="0" destOrd="0" presId="urn:microsoft.com/office/officeart/2005/8/layout/orgChart1"/>
    <dgm:cxn modelId="{65458286-4D82-4792-BF76-BD8039368990}" srcId="{A95476FF-5035-49D2-96FE-AE014CF5D257}" destId="{8F519323-3F8D-419F-ADC7-8247CF9B0E4E}" srcOrd="0" destOrd="0" parTransId="{F41604AF-6727-4A53-BDE1-4D7DD50A1378}" sibTransId="{F247EF3C-2183-4698-84A6-35CBC04968DA}"/>
    <dgm:cxn modelId="{23A8C088-8E22-42DE-9FC8-E942CBC6D7A5}" srcId="{6EEE698C-4D71-4B09-B9CD-B3A3CEB0036F}" destId="{F9D5F668-41CE-4C80-967A-A13F86F14132}" srcOrd="4" destOrd="0" parTransId="{09441614-6C30-4ECF-8FC9-45051EAFB107}" sibTransId="{8CCE6257-E179-4B17-B344-DE6B6E8F0C57}"/>
    <dgm:cxn modelId="{67964E8F-D504-4D8D-8121-773EC86379B4}" type="presOf" srcId="{CFE4253F-B8AD-4BBF-808B-9447E19DEFAF}" destId="{FC842304-930F-46DA-9814-9C362B2B0CAE}" srcOrd="0" destOrd="0" presId="urn:microsoft.com/office/officeart/2005/8/layout/orgChart1"/>
    <dgm:cxn modelId="{52BEED8F-7FB8-47C9-A2D7-C9802A70E362}" type="presOf" srcId="{09441614-6C30-4ECF-8FC9-45051EAFB107}" destId="{E3A1F85D-A418-4F80-9DC0-896D4CBF6D83}" srcOrd="0" destOrd="0" presId="urn:microsoft.com/office/officeart/2005/8/layout/orgChart1"/>
    <dgm:cxn modelId="{B1A19C90-2FD7-4D1F-A328-13F650EF737A}" type="presOf" srcId="{C275B78D-8887-4165-8D3C-8137715FB14C}" destId="{D5D2D02E-8373-4E3A-85E4-EA7461FB8089}" srcOrd="1" destOrd="0" presId="urn:microsoft.com/office/officeart/2005/8/layout/orgChart1"/>
    <dgm:cxn modelId="{C6FAC793-177A-4136-BE87-5FC0D42C52D3}" type="presOf" srcId="{3897E04F-FDF5-47CF-8F7E-52F7DA5836F3}" destId="{08D12E75-579C-4B00-996E-FD659B0911B0}" srcOrd="0" destOrd="0" presId="urn:microsoft.com/office/officeart/2005/8/layout/orgChart1"/>
    <dgm:cxn modelId="{32ECFF93-A7EB-4D94-9E13-B8A3C9ADA36E}" type="presOf" srcId="{82B2FA62-388E-4175-BCDB-47B1013C9492}" destId="{8C215B27-6679-49DC-83CD-C932250680C1}" srcOrd="1" destOrd="0" presId="urn:microsoft.com/office/officeart/2005/8/layout/orgChart1"/>
    <dgm:cxn modelId="{2D453A97-F86E-4FE5-A438-42F08597EEC8}" type="presOf" srcId="{F0CB2706-A428-4B66-B401-DE0E85CFBDE2}" destId="{31A6CA92-2605-4C52-87E1-81E4A58B6CE7}" srcOrd="0" destOrd="0" presId="urn:microsoft.com/office/officeart/2005/8/layout/orgChart1"/>
    <dgm:cxn modelId="{23AFC198-225C-4F45-B617-08A7A13120B2}" type="presOf" srcId="{E15EF78D-E696-47B9-9886-0E5A464A5C0F}" destId="{C05CDD2D-EC1D-4C6A-B21D-EA228ED3E149}" srcOrd="0" destOrd="0" presId="urn:microsoft.com/office/officeart/2005/8/layout/orgChart1"/>
    <dgm:cxn modelId="{FA828A9A-6719-4F27-9D7C-4E150A50E83F}" type="presOf" srcId="{C275B78D-8887-4165-8D3C-8137715FB14C}" destId="{18D276C4-15A0-42F1-BB00-800901607067}" srcOrd="0" destOrd="0" presId="urn:microsoft.com/office/officeart/2005/8/layout/orgChart1"/>
    <dgm:cxn modelId="{8B5C79A2-12C1-4521-B556-B9D04B9673A7}" type="presOf" srcId="{67EEB3C2-AE09-4820-A283-741BCDCD8DB1}" destId="{4AD0CEC9-EDB7-4549-A8EC-CE63B961EABF}" srcOrd="0" destOrd="0" presId="urn:microsoft.com/office/officeart/2005/8/layout/orgChart1"/>
    <dgm:cxn modelId="{D425D8A4-6508-4B9F-94AE-2FAB14031969}" type="presOf" srcId="{E2C6F700-87D5-4AC2-8580-1BF54B116DA8}" destId="{24CB143A-5211-4301-8C06-A2A9AE71A7AA}" srcOrd="1" destOrd="0" presId="urn:microsoft.com/office/officeart/2005/8/layout/orgChart1"/>
    <dgm:cxn modelId="{4929E1A5-561C-4505-BB8A-E76E98CAAA69}" type="presOf" srcId="{0DEB68E0-DF81-428F-B49A-65C254F96A19}" destId="{EF468C15-D0BE-4531-9568-4D2B036AD69C}" srcOrd="0" destOrd="0" presId="urn:microsoft.com/office/officeart/2005/8/layout/orgChart1"/>
    <dgm:cxn modelId="{F5F744A7-1C62-4B74-9F41-1E58760680E8}" type="presOf" srcId="{0C1B0DD6-6C8D-4572-9AC0-BF4FC5B56659}" destId="{01C8AB34-72DA-48B3-A442-25151ACECECB}" srcOrd="1" destOrd="0" presId="urn:microsoft.com/office/officeart/2005/8/layout/orgChart1"/>
    <dgm:cxn modelId="{168DB7A7-8F8D-4DC4-960D-554A33AE472C}" type="presOf" srcId="{E2C6F700-87D5-4AC2-8580-1BF54B116DA8}" destId="{649851DE-D834-4564-9592-05538AF68F32}" srcOrd="0" destOrd="0" presId="urn:microsoft.com/office/officeart/2005/8/layout/orgChart1"/>
    <dgm:cxn modelId="{4DD641AA-FBED-42A4-B26F-6607ECC74FAC}" type="presOf" srcId="{C3D3AAFF-6A55-4F03-9277-C9C6B55FF871}" destId="{6AAF6B30-13CA-45CE-B346-20C759F61802}" srcOrd="1" destOrd="0" presId="urn:microsoft.com/office/officeart/2005/8/layout/orgChart1"/>
    <dgm:cxn modelId="{DB6C9DAC-A86C-4C4B-9BAC-14ABBC945D01}" srcId="{D0252B18-BAB5-48A6-A295-F0738AA4AD24}" destId="{73D1F1DF-B63D-4FE9-B541-140598207DDE}" srcOrd="3" destOrd="0" parTransId="{85BE52CF-542B-4527-89BE-2802F89CC72F}" sibTransId="{E6228C9A-AF09-4FA0-A7E4-A30D39A739AF}"/>
    <dgm:cxn modelId="{594C28B4-CEDB-409D-93BE-767867D4088C}" type="presOf" srcId="{454C9380-1F9B-4924-B97A-03CD83FE7BE5}" destId="{6E387B48-1F77-4204-AA0F-626F53055C2D}" srcOrd="1" destOrd="0" presId="urn:microsoft.com/office/officeart/2005/8/layout/orgChart1"/>
    <dgm:cxn modelId="{941623B5-B20F-40A4-83DC-D9F77CA489BA}" type="presOf" srcId="{CF7BA6FC-553B-49C2-90CE-91273E07F5A7}" destId="{963354DD-C6DB-4B1E-B68C-93B845D73934}" srcOrd="0" destOrd="0" presId="urn:microsoft.com/office/officeart/2005/8/layout/orgChart1"/>
    <dgm:cxn modelId="{A258F0B9-4027-41DC-BA66-CE401AB9614B}" type="presOf" srcId="{82B2FA62-388E-4175-BCDB-47B1013C9492}" destId="{20D89D19-E045-484D-BDF3-13DCD7C1F4CF}" srcOrd="0" destOrd="0" presId="urn:microsoft.com/office/officeart/2005/8/layout/orgChart1"/>
    <dgm:cxn modelId="{FEF966BB-1963-43A6-8B40-766146A049D6}" type="presOf" srcId="{7891D7D4-C45F-4BCD-99D8-0598FBF115AC}" destId="{D621F1B8-F133-4CB6-A1ED-22DECB462CDE}" srcOrd="1" destOrd="0" presId="urn:microsoft.com/office/officeart/2005/8/layout/orgChart1"/>
    <dgm:cxn modelId="{071C7BBE-AAAC-4FCC-85DC-96D5C391FAAB}" type="presOf" srcId="{01A07313-AB42-43F4-AD65-3EAF23AE049E}" destId="{F59CA772-5739-41CF-8735-B975A76EC5BF}" srcOrd="0" destOrd="0" presId="urn:microsoft.com/office/officeart/2005/8/layout/orgChart1"/>
    <dgm:cxn modelId="{78B89DBE-77ED-46FF-982A-8721739A6CBB}" type="presOf" srcId="{E15EF78D-E696-47B9-9886-0E5A464A5C0F}" destId="{77BD3060-8D5E-4A2E-9907-4FAC9A5D1838}" srcOrd="1" destOrd="0" presId="urn:microsoft.com/office/officeart/2005/8/layout/orgChart1"/>
    <dgm:cxn modelId="{34CCE4BF-19E4-4BF6-9F19-1D544E5B0202}" type="presOf" srcId="{7FEBA6E2-3272-45D8-AEAF-BCD95A5DDA0E}" destId="{A63448AB-0FD9-4EDC-9567-8FFA199CE00A}" srcOrd="1" destOrd="0" presId="urn:microsoft.com/office/officeart/2005/8/layout/orgChart1"/>
    <dgm:cxn modelId="{2A9BE7C1-1B15-4C06-8F3F-95078386F45E}" type="presOf" srcId="{1B69731F-CCF0-458B-9B5B-C1D17304C13F}" destId="{AE07AB40-5EB5-4B54-B79B-68AB8CDBB29E}" srcOrd="0" destOrd="0" presId="urn:microsoft.com/office/officeart/2005/8/layout/orgChart1"/>
    <dgm:cxn modelId="{4BC533C4-D8C3-4372-B413-3754B40CB605}" srcId="{D0252B18-BAB5-48A6-A295-F0738AA4AD24}" destId="{858F753E-9E4D-4CF0-ABEF-041A536AABD1}" srcOrd="0" destOrd="0" parTransId="{C32DD2DC-F726-4CCE-819D-3BC3FC630F48}" sibTransId="{22BB64CE-6CC7-4374-BB4C-E3106122C2C3}"/>
    <dgm:cxn modelId="{40E57BC4-F2D9-4C44-AC66-52811BDAEC06}" srcId="{9BDC03E8-C131-49B2-A243-7F46291CF17C}" destId="{01A07313-AB42-43F4-AD65-3EAF23AE049E}" srcOrd="0" destOrd="0" parTransId="{578F5B9F-926C-454A-B90B-CB1010610128}" sibTransId="{BD2B53F8-1B98-4CD2-9D47-482B1CD5199A}"/>
    <dgm:cxn modelId="{4BB0CCC6-8A17-43D6-AE15-A2DF6006B6AE}" srcId="{6EEE698C-4D71-4B09-B9CD-B3A3CEB0036F}" destId="{9BDC03E8-C131-49B2-A243-7F46291CF17C}" srcOrd="0" destOrd="0" parTransId="{60D89662-1B12-4E51-B305-BCC02F1268C8}" sibTransId="{FE0C5A86-6463-4360-8AAD-D5D9738009D6}"/>
    <dgm:cxn modelId="{6EBB40CB-0B21-447D-8ED0-3F40F07160DE}" type="presOf" srcId="{6EEE698C-4D71-4B09-B9CD-B3A3CEB0036F}" destId="{5ABF465E-A995-4231-99E0-E4B1A9FA5721}" srcOrd="1" destOrd="0" presId="urn:microsoft.com/office/officeart/2005/8/layout/orgChart1"/>
    <dgm:cxn modelId="{93301ACC-6006-4573-B029-414E70EA8641}" type="presOf" srcId="{EB121BD7-B443-45CA-A652-372563A9233B}" destId="{AEC634E1-EE24-4D4C-8E81-B2B0C1C26EA6}" srcOrd="0" destOrd="0" presId="urn:microsoft.com/office/officeart/2005/8/layout/orgChart1"/>
    <dgm:cxn modelId="{0BB90DCF-82C0-4CA4-8625-29421146BF13}" type="presOf" srcId="{1B69731F-CCF0-458B-9B5B-C1D17304C13F}" destId="{709D108F-F9E3-4D07-AC2B-4D328F9A4A25}" srcOrd="1" destOrd="0" presId="urn:microsoft.com/office/officeart/2005/8/layout/orgChart1"/>
    <dgm:cxn modelId="{7790C4CF-E290-4361-9D14-8EA82FFE50CB}" type="presOf" srcId="{070FED2B-D05A-4BD7-9A7F-DA4A0C6F6890}" destId="{AEECA0D5-EF35-4350-98CD-7C02CF038967}" srcOrd="1" destOrd="0" presId="urn:microsoft.com/office/officeart/2005/8/layout/orgChart1"/>
    <dgm:cxn modelId="{459224D1-6F7C-4A4C-B4F4-84C37B2007B7}" type="presOf" srcId="{73D1F1DF-B63D-4FE9-B541-140598207DDE}" destId="{9DF79455-1176-4D36-82C4-F61799D1FD91}" srcOrd="0" destOrd="0" presId="urn:microsoft.com/office/officeart/2005/8/layout/orgChart1"/>
    <dgm:cxn modelId="{9FB115D2-8474-4BBE-B4ED-C0B36CF3796E}" srcId="{64647D88-7A50-4D8B-B217-15D6013AF210}" destId="{070FED2B-D05A-4BD7-9A7F-DA4A0C6F6890}" srcOrd="2" destOrd="0" parTransId="{D1558827-02A9-4B39-AB23-4F146B639A7F}" sibTransId="{0E555207-364D-4751-B9F6-D6C5A4228E29}"/>
    <dgm:cxn modelId="{1BECA1D4-81ED-4B40-9B3F-CE545601EAB8}" type="presOf" srcId="{858F753E-9E4D-4CF0-ABEF-041A536AABD1}" destId="{8086768D-D464-4E22-9DA5-55DC839CA303}" srcOrd="0" destOrd="0" presId="urn:microsoft.com/office/officeart/2005/8/layout/orgChart1"/>
    <dgm:cxn modelId="{A89969D6-AC23-4A4E-8C6A-0CF7E75DFA71}" srcId="{A95476FF-5035-49D2-96FE-AE014CF5D257}" destId="{CF7BA6FC-553B-49C2-90CE-91273E07F5A7}" srcOrd="1" destOrd="0" parTransId="{0E0030D1-AF5C-40DB-9CE6-F7D38FE3DA85}" sibTransId="{7A2DC034-B358-4E28-957D-83BDE8908544}"/>
    <dgm:cxn modelId="{11C3EAD9-9FAE-4489-B725-1955EEBB5133}" srcId="{7891D7D4-C45F-4BCD-99D8-0598FBF115AC}" destId="{5DC96C5B-7AE0-4936-8F9E-0908E00B91F5}" srcOrd="3" destOrd="0" parTransId="{E7655345-13D9-48AF-A519-60BB8531A4DA}" sibTransId="{093DC646-756A-4639-A762-B32F67375694}"/>
    <dgm:cxn modelId="{4A937CDA-CD43-4D40-8AB1-031E6FBB9A88}" srcId="{1D44F34E-5AD5-4745-BBAB-706F42673A0C}" destId="{E2C6F700-87D5-4AC2-8580-1BF54B116DA8}" srcOrd="0" destOrd="0" parTransId="{6FC5A28B-C127-4399-8E5E-DEF57A09458D}" sibTransId="{331DDC5E-3FA3-4FFE-A39F-881B2ED1A84E}"/>
    <dgm:cxn modelId="{653799DB-D763-420A-8533-6D4D4A529B72}" type="presOf" srcId="{578F5B9F-926C-454A-B90B-CB1010610128}" destId="{7C823A51-5805-465B-9302-7B6029B73A82}" srcOrd="0" destOrd="0" presId="urn:microsoft.com/office/officeart/2005/8/layout/orgChart1"/>
    <dgm:cxn modelId="{F0ECAADB-49F3-4997-B10B-4C4CB7CAC9B8}" type="presOf" srcId="{1D44F34E-5AD5-4745-BBAB-706F42673A0C}" destId="{7C63A621-CD1D-40A9-A82A-0E8C87331F2C}" srcOrd="0" destOrd="0" presId="urn:microsoft.com/office/officeart/2005/8/layout/orgChart1"/>
    <dgm:cxn modelId="{193590DF-6F73-49CA-A78B-F1430CA7F25F}" type="presOf" srcId="{BD335D9E-B35B-4869-85C2-FB29404B306C}" destId="{0AB7E7A2-498C-4918-9E2E-6455A5DF5DD2}" srcOrd="0" destOrd="0" presId="urn:microsoft.com/office/officeart/2005/8/layout/orgChart1"/>
    <dgm:cxn modelId="{5BF49EE0-4B96-449D-A1B4-DD31DA3EEF41}" type="presOf" srcId="{0E0030D1-AF5C-40DB-9CE6-F7D38FE3DA85}" destId="{1572401A-0633-4596-A01D-B0E8DB8E3D50}" srcOrd="0" destOrd="0" presId="urn:microsoft.com/office/officeart/2005/8/layout/orgChart1"/>
    <dgm:cxn modelId="{4A36A7E0-9591-4F9A-B75F-BF6FAB72CFF7}" srcId="{64647D88-7A50-4D8B-B217-15D6013AF210}" destId="{C3D3AAFF-6A55-4F03-9277-C9C6B55FF871}" srcOrd="5" destOrd="0" parTransId="{7BEBCF85-B426-4DFE-99A1-38BAB51923F7}" sibTransId="{B385A594-92F4-4F32-81AE-F15D0A1DE586}"/>
    <dgm:cxn modelId="{DE1906E3-7134-4D4C-8EC7-2FB4CDFFF5CC}" type="presOf" srcId="{9BDC03E8-C131-49B2-A243-7F46291CF17C}" destId="{EF7E7012-D2E5-4301-B4AA-D6DB16E1A693}" srcOrd="1" destOrd="0" presId="urn:microsoft.com/office/officeart/2005/8/layout/orgChart1"/>
    <dgm:cxn modelId="{19536EE5-0BB7-4023-ACA6-409773BEDD0D}" srcId="{9BDC03E8-C131-49B2-A243-7F46291CF17C}" destId="{CD6ED870-D997-4F3B-B65F-30755B26E6D0}" srcOrd="1" destOrd="0" parTransId="{0C9A1F91-198E-4546-BD66-04129111B4CB}" sibTransId="{3C936F16-A9C0-43AF-9DEB-13AE03467CAE}"/>
    <dgm:cxn modelId="{7D98CAE5-D79C-4766-B95C-CF53BFA6832A}" type="presOf" srcId="{5DC96C5B-7AE0-4936-8F9E-0908E00B91F5}" destId="{728C2C58-6765-49A3-80C0-47736D41E87D}" srcOrd="1" destOrd="0" presId="urn:microsoft.com/office/officeart/2005/8/layout/orgChart1"/>
    <dgm:cxn modelId="{A24873E7-1D3F-4118-8905-FCF1E9F6B25C}" type="presOf" srcId="{0C1B0DD6-6C8D-4572-9AC0-BF4FC5B56659}" destId="{2EBD7C8D-91E6-49C3-951F-2B62159C5C2A}" srcOrd="0" destOrd="0" presId="urn:microsoft.com/office/officeart/2005/8/layout/orgChart1"/>
    <dgm:cxn modelId="{3F3312E8-B488-4CB6-B528-B64AC75A2BD1}" type="presOf" srcId="{A95476FF-5035-49D2-96FE-AE014CF5D257}" destId="{1341BCA5-096C-4EF6-91D4-90BA7D66EF13}" srcOrd="1" destOrd="0" presId="urn:microsoft.com/office/officeart/2005/8/layout/orgChart1"/>
    <dgm:cxn modelId="{FBA470E9-B042-474B-809D-D050F71C2036}" type="presOf" srcId="{7FEBA6E2-3272-45D8-AEAF-BCD95A5DDA0E}" destId="{FA469A34-6ABB-46B3-9851-84253EDBA4A0}" srcOrd="0" destOrd="0" presId="urn:microsoft.com/office/officeart/2005/8/layout/orgChart1"/>
    <dgm:cxn modelId="{942E93E9-49AA-4491-8249-745E5749D683}" type="presOf" srcId="{070FED2B-D05A-4BD7-9A7F-DA4A0C6F6890}" destId="{FC58734B-D621-4CE4-B31F-A91E2B1A87BB}" srcOrd="0" destOrd="0" presId="urn:microsoft.com/office/officeart/2005/8/layout/orgChart1"/>
    <dgm:cxn modelId="{E2378BEB-636C-4B1A-898D-AAE8118C4B15}" srcId="{1D44F34E-5AD5-4745-BBAB-706F42673A0C}" destId="{9804FD68-D3FE-4613-B586-3FA3535BB7BE}" srcOrd="1" destOrd="0" parTransId="{6323EA9F-D2BD-46A3-8AF2-05412718FA4D}" sibTransId="{294FC0F7-6908-4EAC-A742-F94E62E5A3D7}"/>
    <dgm:cxn modelId="{23AEE9EE-A5C7-448B-A9B0-590EDBA077AF}" type="presOf" srcId="{0DDA342C-C06E-4941-8C7C-CBF1BABB0C69}" destId="{58874981-CD47-4930-9120-85AD845894F0}" srcOrd="0" destOrd="0" presId="urn:microsoft.com/office/officeart/2005/8/layout/orgChart1"/>
    <dgm:cxn modelId="{BC320BF1-C922-44C2-8125-C26C8E88FC0B}" type="presOf" srcId="{70447204-A092-47F0-A2CF-B8201F07AF4B}" destId="{EC2E71C4-A31F-4B7E-888B-9DAC0141D267}" srcOrd="0" destOrd="0" presId="urn:microsoft.com/office/officeart/2005/8/layout/orgChart1"/>
    <dgm:cxn modelId="{0B1A60F1-9296-4812-873F-4E9239BAAD68}" srcId="{6EEE698C-4D71-4B09-B9CD-B3A3CEB0036F}" destId="{1D44F34E-5AD5-4745-BBAB-706F42673A0C}" srcOrd="2" destOrd="0" parTransId="{3897E04F-FDF5-47CF-8F7E-52F7DA5836F3}" sibTransId="{0E8CDA18-82FE-470F-B43A-78958624DD4E}"/>
    <dgm:cxn modelId="{D09EA6F2-0B78-4F64-86BE-D0F1E3425218}" type="presOf" srcId="{F9D5F668-41CE-4C80-967A-A13F86F14132}" destId="{FC344292-2104-4F6E-B5AA-455567777445}" srcOrd="0" destOrd="0" presId="urn:microsoft.com/office/officeart/2005/8/layout/orgChart1"/>
    <dgm:cxn modelId="{58065FF3-FFC6-4503-AB33-78EBD48F12C2}" type="presOf" srcId="{60D89662-1B12-4E51-B305-BCC02F1268C8}" destId="{A241D455-835D-466E-9DB8-AB8EC383EE55}" srcOrd="0" destOrd="0" presId="urn:microsoft.com/office/officeart/2005/8/layout/orgChart1"/>
    <dgm:cxn modelId="{1FEBDCF4-C33D-48C9-BC7B-FD05DEDAEA4F}" type="presOf" srcId="{C3D3AAFF-6A55-4F03-9277-C9C6B55FF871}" destId="{BFE96752-D65B-459C-9CCB-38AE425BBDD9}" srcOrd="0" destOrd="0" presId="urn:microsoft.com/office/officeart/2005/8/layout/orgChart1"/>
    <dgm:cxn modelId="{5FFA50C7-4D32-427F-A24A-C6F836716957}" type="presParOf" srcId="{AEC634E1-EE24-4D4C-8E81-B2B0C1C26EA6}" destId="{7DB8E0DA-A6BB-4881-83B7-1ADE5A510414}" srcOrd="0" destOrd="0" presId="urn:microsoft.com/office/officeart/2005/8/layout/orgChart1"/>
    <dgm:cxn modelId="{7AC3FAAC-62AF-40D4-A8AD-5CF37C9310E0}" type="presParOf" srcId="{7DB8E0DA-A6BB-4881-83B7-1ADE5A510414}" destId="{5A4E6FF1-5F63-4ABF-B7C7-EB802DFF97C4}" srcOrd="0" destOrd="0" presId="urn:microsoft.com/office/officeart/2005/8/layout/orgChart1"/>
    <dgm:cxn modelId="{65DF0DB7-BBF7-4D91-9877-BC725898AEFB}" type="presParOf" srcId="{5A4E6FF1-5F63-4ABF-B7C7-EB802DFF97C4}" destId="{E17219FC-0AFB-4C1F-BAB2-70B76A173FFB}" srcOrd="0" destOrd="0" presId="urn:microsoft.com/office/officeart/2005/8/layout/orgChart1"/>
    <dgm:cxn modelId="{F5334322-684B-43B5-9B93-660943B83867}" type="presParOf" srcId="{5A4E6FF1-5F63-4ABF-B7C7-EB802DFF97C4}" destId="{63E9EA62-A0A5-49B7-BD02-EFAD1982F568}" srcOrd="1" destOrd="0" presId="urn:microsoft.com/office/officeart/2005/8/layout/orgChart1"/>
    <dgm:cxn modelId="{18838E56-372C-4417-BA1A-AD70261AA24B}" type="presParOf" srcId="{7DB8E0DA-A6BB-4881-83B7-1ADE5A510414}" destId="{43555BA4-69D5-4BBB-A154-F0B8A0090A59}" srcOrd="1" destOrd="0" presId="urn:microsoft.com/office/officeart/2005/8/layout/orgChart1"/>
    <dgm:cxn modelId="{30F44765-0EC1-4660-93F9-8533303CC6CC}" type="presParOf" srcId="{43555BA4-69D5-4BBB-A154-F0B8A0090A59}" destId="{9E75329F-A52E-4106-93B4-E5583B947FE9}" srcOrd="0" destOrd="0" presId="urn:microsoft.com/office/officeart/2005/8/layout/orgChart1"/>
    <dgm:cxn modelId="{508A263A-61F6-4E0C-A723-2ADC869E750F}" type="presParOf" srcId="{43555BA4-69D5-4BBB-A154-F0B8A0090A59}" destId="{39C1954B-3AD9-40E6-A48D-4A08592CFDA1}" srcOrd="1" destOrd="0" presId="urn:microsoft.com/office/officeart/2005/8/layout/orgChart1"/>
    <dgm:cxn modelId="{E3C0DF09-29CB-4604-82EF-66F63C6B0F82}" type="presParOf" srcId="{39C1954B-3AD9-40E6-A48D-4A08592CFDA1}" destId="{A3D9A900-CEEE-4C40-9ED1-A16BFD215A5A}" srcOrd="0" destOrd="0" presId="urn:microsoft.com/office/officeart/2005/8/layout/orgChart1"/>
    <dgm:cxn modelId="{8FCBCE08-C7E7-4F1F-9D88-E85340C089F4}" type="presParOf" srcId="{A3D9A900-CEEE-4C40-9ED1-A16BFD215A5A}" destId="{5921AED7-FD71-4A73-9460-9ACD633C9F14}" srcOrd="0" destOrd="0" presId="urn:microsoft.com/office/officeart/2005/8/layout/orgChart1"/>
    <dgm:cxn modelId="{FF72AC2E-F3A3-4DA4-985F-AA35DD2B969F}" type="presParOf" srcId="{A3D9A900-CEEE-4C40-9ED1-A16BFD215A5A}" destId="{B766A25E-7FCB-4B35-9AD6-4F0CFAD07DBB}" srcOrd="1" destOrd="0" presId="urn:microsoft.com/office/officeart/2005/8/layout/orgChart1"/>
    <dgm:cxn modelId="{F6CCE191-9D21-4A94-9606-8D8D899CF0D6}" type="presParOf" srcId="{39C1954B-3AD9-40E6-A48D-4A08592CFDA1}" destId="{F31D0819-DE17-4E04-A985-019769933C71}" srcOrd="1" destOrd="0" presId="urn:microsoft.com/office/officeart/2005/8/layout/orgChart1"/>
    <dgm:cxn modelId="{F66B5B7B-74D8-4197-99FB-A774B076E1E3}" type="presParOf" srcId="{F31D0819-DE17-4E04-A985-019769933C71}" destId="{6145C343-96B3-4512-AD29-A550F1C8DFED}" srcOrd="0" destOrd="0" presId="urn:microsoft.com/office/officeart/2005/8/layout/orgChart1"/>
    <dgm:cxn modelId="{608BE88F-6C9E-4356-808B-068ACB67987F}" type="presParOf" srcId="{F31D0819-DE17-4E04-A985-019769933C71}" destId="{FBC497CA-BF1C-4952-AB24-7C0B9DF6D69A}" srcOrd="1" destOrd="0" presId="urn:microsoft.com/office/officeart/2005/8/layout/orgChart1"/>
    <dgm:cxn modelId="{14256E31-60D3-45DB-8367-21C4A32F1784}" type="presParOf" srcId="{FBC497CA-BF1C-4952-AB24-7C0B9DF6D69A}" destId="{A7A3ED6D-6DED-4AAA-9766-DF5FEE3B4922}" srcOrd="0" destOrd="0" presId="urn:microsoft.com/office/officeart/2005/8/layout/orgChart1"/>
    <dgm:cxn modelId="{94038298-E203-4F44-8DED-5F753E6477D9}" type="presParOf" srcId="{A7A3ED6D-6DED-4AAA-9766-DF5FEE3B4922}" destId="{20D89D19-E045-484D-BDF3-13DCD7C1F4CF}" srcOrd="0" destOrd="0" presId="urn:microsoft.com/office/officeart/2005/8/layout/orgChart1"/>
    <dgm:cxn modelId="{57159AF9-E0AA-40A0-A1FE-DB225D9D4262}" type="presParOf" srcId="{A7A3ED6D-6DED-4AAA-9766-DF5FEE3B4922}" destId="{8C215B27-6679-49DC-83CD-C932250680C1}" srcOrd="1" destOrd="0" presId="urn:microsoft.com/office/officeart/2005/8/layout/orgChart1"/>
    <dgm:cxn modelId="{6BB2B44D-ABE4-457E-9671-1FAA95B88397}" type="presParOf" srcId="{FBC497CA-BF1C-4952-AB24-7C0B9DF6D69A}" destId="{294ADDB8-DFE9-4E41-9A0E-BD8EC55C674F}" srcOrd="1" destOrd="0" presId="urn:microsoft.com/office/officeart/2005/8/layout/orgChart1"/>
    <dgm:cxn modelId="{F60D5C4D-A1C7-41E9-8EC2-DFC37C628ED4}" type="presParOf" srcId="{FBC497CA-BF1C-4952-AB24-7C0B9DF6D69A}" destId="{FC81B875-CBD6-4665-B370-EAF18991F2FF}" srcOrd="2" destOrd="0" presId="urn:microsoft.com/office/officeart/2005/8/layout/orgChart1"/>
    <dgm:cxn modelId="{0C825DE9-200C-45AD-AF65-9C1E91DB0EAD}" type="presParOf" srcId="{F31D0819-DE17-4E04-A985-019769933C71}" destId="{31A6CA92-2605-4C52-87E1-81E4A58B6CE7}" srcOrd="2" destOrd="0" presId="urn:microsoft.com/office/officeart/2005/8/layout/orgChart1"/>
    <dgm:cxn modelId="{C657E72B-8441-4111-99E7-311C8BF2A568}" type="presParOf" srcId="{F31D0819-DE17-4E04-A985-019769933C71}" destId="{761F3BDC-EED2-4C6B-90BF-E9CE28B8075A}" srcOrd="3" destOrd="0" presId="urn:microsoft.com/office/officeart/2005/8/layout/orgChart1"/>
    <dgm:cxn modelId="{FA807C17-142D-48D7-8E8C-F25D770731CA}" type="presParOf" srcId="{761F3BDC-EED2-4C6B-90BF-E9CE28B8075A}" destId="{93CB3AF2-515C-433D-B8FA-7E116DC16E2D}" srcOrd="0" destOrd="0" presId="urn:microsoft.com/office/officeart/2005/8/layout/orgChart1"/>
    <dgm:cxn modelId="{0F633BFC-F379-412B-96A9-BFCE6989A5A8}" type="presParOf" srcId="{93CB3AF2-515C-433D-B8FA-7E116DC16E2D}" destId="{8E44259B-1EAC-4A9A-9248-C5EACF61231A}" srcOrd="0" destOrd="0" presId="urn:microsoft.com/office/officeart/2005/8/layout/orgChart1"/>
    <dgm:cxn modelId="{64C5E29B-E7B9-43B9-ABD5-236E17CEA796}" type="presParOf" srcId="{93CB3AF2-515C-433D-B8FA-7E116DC16E2D}" destId="{7BF8A28C-D963-43F5-ABCA-0A1DFC2B99A9}" srcOrd="1" destOrd="0" presId="urn:microsoft.com/office/officeart/2005/8/layout/orgChart1"/>
    <dgm:cxn modelId="{8A715895-B751-4D0C-9388-C805192AC7FE}" type="presParOf" srcId="{761F3BDC-EED2-4C6B-90BF-E9CE28B8075A}" destId="{DBE503CF-5DF4-49F0-A8D2-7728E8B8D183}" srcOrd="1" destOrd="0" presId="urn:microsoft.com/office/officeart/2005/8/layout/orgChart1"/>
    <dgm:cxn modelId="{AFD60C92-76FB-4736-92D7-EBAA9471C90C}" type="presParOf" srcId="{761F3BDC-EED2-4C6B-90BF-E9CE28B8075A}" destId="{D9B1DF42-F5DA-4C3F-8B2F-57B6CE863559}" srcOrd="2" destOrd="0" presId="urn:microsoft.com/office/officeart/2005/8/layout/orgChart1"/>
    <dgm:cxn modelId="{EC242834-D879-4BDD-8193-97775860C65D}" type="presParOf" srcId="{F31D0819-DE17-4E04-A985-019769933C71}" destId="{BB459307-1C71-4425-B135-9B3818B005C1}" srcOrd="4" destOrd="0" presId="urn:microsoft.com/office/officeart/2005/8/layout/orgChart1"/>
    <dgm:cxn modelId="{E4D86F64-A277-4D61-A4AD-A38C7AD0F5D6}" type="presParOf" srcId="{F31D0819-DE17-4E04-A985-019769933C71}" destId="{941CCF5C-5B08-4B14-A097-37176E9927F7}" srcOrd="5" destOrd="0" presId="urn:microsoft.com/office/officeart/2005/8/layout/orgChart1"/>
    <dgm:cxn modelId="{89CBF0B7-C34C-409F-AD3E-1C1F432787F2}" type="presParOf" srcId="{941CCF5C-5B08-4B14-A097-37176E9927F7}" destId="{FB8B8381-A550-4737-8B78-86D8794D9730}" srcOrd="0" destOrd="0" presId="urn:microsoft.com/office/officeart/2005/8/layout/orgChart1"/>
    <dgm:cxn modelId="{88320E70-840C-40BB-8B13-D864F0665F43}" type="presParOf" srcId="{FB8B8381-A550-4737-8B78-86D8794D9730}" destId="{FC58734B-D621-4CE4-B31F-A91E2B1A87BB}" srcOrd="0" destOrd="0" presId="urn:microsoft.com/office/officeart/2005/8/layout/orgChart1"/>
    <dgm:cxn modelId="{5B735D69-A40C-4DF1-9567-E2B0B6796591}" type="presParOf" srcId="{FB8B8381-A550-4737-8B78-86D8794D9730}" destId="{AEECA0D5-EF35-4350-98CD-7C02CF038967}" srcOrd="1" destOrd="0" presId="urn:microsoft.com/office/officeart/2005/8/layout/orgChart1"/>
    <dgm:cxn modelId="{C962A215-1F62-4E7C-90B9-D069BECA169E}" type="presParOf" srcId="{941CCF5C-5B08-4B14-A097-37176E9927F7}" destId="{28AA2F36-184F-4F56-BE99-52508D7F5C53}" srcOrd="1" destOrd="0" presId="urn:microsoft.com/office/officeart/2005/8/layout/orgChart1"/>
    <dgm:cxn modelId="{181E5379-2AFF-4279-AD24-38C29D3DDA75}" type="presParOf" srcId="{941CCF5C-5B08-4B14-A097-37176E9927F7}" destId="{B99E5975-6BB4-45A7-9D53-D429401F7719}" srcOrd="2" destOrd="0" presId="urn:microsoft.com/office/officeart/2005/8/layout/orgChart1"/>
    <dgm:cxn modelId="{73384A77-B55A-4076-98C2-908B7EB9CDF7}" type="presParOf" srcId="{F31D0819-DE17-4E04-A985-019769933C71}" destId="{AF82A0A3-6F1A-44B5-818B-B086A82418B2}" srcOrd="6" destOrd="0" presId="urn:microsoft.com/office/officeart/2005/8/layout/orgChart1"/>
    <dgm:cxn modelId="{05C4A433-01D6-4548-9FAA-823C51D4A5EB}" type="presParOf" srcId="{F31D0819-DE17-4E04-A985-019769933C71}" destId="{C1ECD268-1EF3-43A2-AD14-C2B2D9187D4C}" srcOrd="7" destOrd="0" presId="urn:microsoft.com/office/officeart/2005/8/layout/orgChart1"/>
    <dgm:cxn modelId="{D705EC73-BD73-40DC-8A97-2ADB3CA70348}" type="presParOf" srcId="{C1ECD268-1EF3-43A2-AD14-C2B2D9187D4C}" destId="{D3A45222-FABE-47F0-BCBC-275F488B0F97}" srcOrd="0" destOrd="0" presId="urn:microsoft.com/office/officeart/2005/8/layout/orgChart1"/>
    <dgm:cxn modelId="{5644A088-21DF-45E0-9263-1E0726666BB9}" type="presParOf" srcId="{D3A45222-FABE-47F0-BCBC-275F488B0F97}" destId="{16EEFCFF-6C31-413F-9017-C60C22D7C20C}" srcOrd="0" destOrd="0" presId="urn:microsoft.com/office/officeart/2005/8/layout/orgChart1"/>
    <dgm:cxn modelId="{0CEB73EC-2490-4D88-8270-7CB6B6CD76E2}" type="presParOf" srcId="{D3A45222-FABE-47F0-BCBC-275F488B0F97}" destId="{9208A362-511B-4C8B-8116-1E242D3F98A7}" srcOrd="1" destOrd="0" presId="urn:microsoft.com/office/officeart/2005/8/layout/orgChart1"/>
    <dgm:cxn modelId="{5BB03E84-6FB3-4F93-AA16-3DE57B288E36}" type="presParOf" srcId="{C1ECD268-1EF3-43A2-AD14-C2B2D9187D4C}" destId="{BD1B722C-6FAD-45B1-BCDD-A6E91B9C64FE}" srcOrd="1" destOrd="0" presId="urn:microsoft.com/office/officeart/2005/8/layout/orgChart1"/>
    <dgm:cxn modelId="{4019AC10-D00B-4A88-A978-76825CE4F2C1}" type="presParOf" srcId="{C1ECD268-1EF3-43A2-AD14-C2B2D9187D4C}" destId="{95375790-8433-40DF-BFCE-CF536D788954}" srcOrd="2" destOrd="0" presId="urn:microsoft.com/office/officeart/2005/8/layout/orgChart1"/>
    <dgm:cxn modelId="{0396F43C-EE89-4C34-9435-4B1776977FC1}" type="presParOf" srcId="{F31D0819-DE17-4E04-A985-019769933C71}" destId="{473B5DDC-9011-40B0-B158-0BFDC00F6256}" srcOrd="8" destOrd="0" presId="urn:microsoft.com/office/officeart/2005/8/layout/orgChart1"/>
    <dgm:cxn modelId="{A27E2A01-C862-4E62-A165-1D29C8B6D8ED}" type="presParOf" srcId="{F31D0819-DE17-4E04-A985-019769933C71}" destId="{40091E79-74B9-48AD-8278-D31A640D2716}" srcOrd="9" destOrd="0" presId="urn:microsoft.com/office/officeart/2005/8/layout/orgChart1"/>
    <dgm:cxn modelId="{5CE34FDA-FB12-4E0F-8CF2-21B9F0162C0D}" type="presParOf" srcId="{40091E79-74B9-48AD-8278-D31A640D2716}" destId="{2FCFAA37-9DEE-424D-8CA9-8FF1D804C8AD}" srcOrd="0" destOrd="0" presId="urn:microsoft.com/office/officeart/2005/8/layout/orgChart1"/>
    <dgm:cxn modelId="{AD818A31-AE4B-4FDB-AEE3-97F14B964255}" type="presParOf" srcId="{2FCFAA37-9DEE-424D-8CA9-8FF1D804C8AD}" destId="{AE07AB40-5EB5-4B54-B79B-68AB8CDBB29E}" srcOrd="0" destOrd="0" presId="urn:microsoft.com/office/officeart/2005/8/layout/orgChart1"/>
    <dgm:cxn modelId="{329CF292-FC01-4AB3-B645-B3FCF81D38A1}" type="presParOf" srcId="{2FCFAA37-9DEE-424D-8CA9-8FF1D804C8AD}" destId="{709D108F-F9E3-4D07-AC2B-4D328F9A4A25}" srcOrd="1" destOrd="0" presId="urn:microsoft.com/office/officeart/2005/8/layout/orgChart1"/>
    <dgm:cxn modelId="{C5135274-1CF6-46D9-B605-034274012CC2}" type="presParOf" srcId="{40091E79-74B9-48AD-8278-D31A640D2716}" destId="{0639C465-05F8-4505-BDCC-E4415A1095EE}" srcOrd="1" destOrd="0" presId="urn:microsoft.com/office/officeart/2005/8/layout/orgChart1"/>
    <dgm:cxn modelId="{F155403A-7178-444F-86CB-2A103D57A3B0}" type="presParOf" srcId="{40091E79-74B9-48AD-8278-D31A640D2716}" destId="{4F7D42B6-8948-4B17-9521-A966267557ED}" srcOrd="2" destOrd="0" presId="urn:microsoft.com/office/officeart/2005/8/layout/orgChart1"/>
    <dgm:cxn modelId="{D564A23B-1DE6-4867-B596-6C06A5A090BA}" type="presParOf" srcId="{F31D0819-DE17-4E04-A985-019769933C71}" destId="{2F1F9D5D-02DC-4F15-8636-85879D20E690}" srcOrd="10" destOrd="0" presId="urn:microsoft.com/office/officeart/2005/8/layout/orgChart1"/>
    <dgm:cxn modelId="{621016BF-035D-4037-B7EC-4C4BB2E24145}" type="presParOf" srcId="{F31D0819-DE17-4E04-A985-019769933C71}" destId="{499DCF03-6FE2-4C12-92B5-D621FF5C34CE}" srcOrd="11" destOrd="0" presId="urn:microsoft.com/office/officeart/2005/8/layout/orgChart1"/>
    <dgm:cxn modelId="{7F0B4A54-A5E1-4742-AC38-6CEC7B723A4E}" type="presParOf" srcId="{499DCF03-6FE2-4C12-92B5-D621FF5C34CE}" destId="{DBE5598C-5A45-4718-AFB9-126641013133}" srcOrd="0" destOrd="0" presId="urn:microsoft.com/office/officeart/2005/8/layout/orgChart1"/>
    <dgm:cxn modelId="{7F1E86C7-26F3-4547-9B5F-149851B770BE}" type="presParOf" srcId="{DBE5598C-5A45-4718-AFB9-126641013133}" destId="{BFE96752-D65B-459C-9CCB-38AE425BBDD9}" srcOrd="0" destOrd="0" presId="urn:microsoft.com/office/officeart/2005/8/layout/orgChart1"/>
    <dgm:cxn modelId="{038D92F6-047B-4D52-A39E-042E0F4CEAC7}" type="presParOf" srcId="{DBE5598C-5A45-4718-AFB9-126641013133}" destId="{6AAF6B30-13CA-45CE-B346-20C759F61802}" srcOrd="1" destOrd="0" presId="urn:microsoft.com/office/officeart/2005/8/layout/orgChart1"/>
    <dgm:cxn modelId="{54F18A98-52AD-437C-A4B0-82ECB841B421}" type="presParOf" srcId="{499DCF03-6FE2-4C12-92B5-D621FF5C34CE}" destId="{440D0000-5468-469D-8227-EAD245DCF681}" srcOrd="1" destOrd="0" presId="urn:microsoft.com/office/officeart/2005/8/layout/orgChart1"/>
    <dgm:cxn modelId="{61A1BE86-FEFC-4680-A888-633BA81432AF}" type="presParOf" srcId="{499DCF03-6FE2-4C12-92B5-D621FF5C34CE}" destId="{F5836582-522E-4A1B-B762-D8AC20DF8474}" srcOrd="2" destOrd="0" presId="urn:microsoft.com/office/officeart/2005/8/layout/orgChart1"/>
    <dgm:cxn modelId="{D8A51876-FAED-4EE0-9268-05D6B363DFE4}" type="presParOf" srcId="{39C1954B-3AD9-40E6-A48D-4A08592CFDA1}" destId="{D8A9157C-8FA7-4BFC-AA6B-CE118706F9BC}" srcOrd="2" destOrd="0" presId="urn:microsoft.com/office/officeart/2005/8/layout/orgChart1"/>
    <dgm:cxn modelId="{2F1E93B4-3F80-4DC4-BBD6-1F27E6A7DA0F}" type="presParOf" srcId="{43555BA4-69D5-4BBB-A154-F0B8A0090A59}" destId="{E2C35E0C-DA8C-4FA5-A0F6-79354AC81E79}" srcOrd="2" destOrd="0" presId="urn:microsoft.com/office/officeart/2005/8/layout/orgChart1"/>
    <dgm:cxn modelId="{2A8F2524-F96F-4602-B6B4-1CE1CA50C413}" type="presParOf" srcId="{43555BA4-69D5-4BBB-A154-F0B8A0090A59}" destId="{D41F5991-06EF-4AFF-AADC-32028DDFBB6D}" srcOrd="3" destOrd="0" presId="urn:microsoft.com/office/officeart/2005/8/layout/orgChart1"/>
    <dgm:cxn modelId="{B0423CF3-BE3F-4638-9448-025B8DC36817}" type="presParOf" srcId="{D41F5991-06EF-4AFF-AADC-32028DDFBB6D}" destId="{BAB1FC95-5C84-4031-B485-8F1DF1BAE30A}" srcOrd="0" destOrd="0" presId="urn:microsoft.com/office/officeart/2005/8/layout/orgChart1"/>
    <dgm:cxn modelId="{7EC2FC4C-C2D6-41E5-B794-E6A613F86057}" type="presParOf" srcId="{BAB1FC95-5C84-4031-B485-8F1DF1BAE30A}" destId="{A2D67E16-4F90-429C-8794-736E73A41CB3}" srcOrd="0" destOrd="0" presId="urn:microsoft.com/office/officeart/2005/8/layout/orgChart1"/>
    <dgm:cxn modelId="{4263A232-D94A-4DF2-ABE7-CE71A5FFCD9C}" type="presParOf" srcId="{BAB1FC95-5C84-4031-B485-8F1DF1BAE30A}" destId="{5ABF465E-A995-4231-99E0-E4B1A9FA5721}" srcOrd="1" destOrd="0" presId="urn:microsoft.com/office/officeart/2005/8/layout/orgChart1"/>
    <dgm:cxn modelId="{EFB65930-DAE9-4A27-ABFE-0C9133477900}" type="presParOf" srcId="{D41F5991-06EF-4AFF-AADC-32028DDFBB6D}" destId="{32F56763-1C9E-497E-8506-0B4A65EBA3A4}" srcOrd="1" destOrd="0" presId="urn:microsoft.com/office/officeart/2005/8/layout/orgChart1"/>
    <dgm:cxn modelId="{222A924D-EACF-45F1-AF09-A4A7CB45803E}" type="presParOf" srcId="{32F56763-1C9E-497E-8506-0B4A65EBA3A4}" destId="{A241D455-835D-466E-9DB8-AB8EC383EE55}" srcOrd="0" destOrd="0" presId="urn:microsoft.com/office/officeart/2005/8/layout/orgChart1"/>
    <dgm:cxn modelId="{0899D67E-4AF6-4CFF-8782-2E49DADC0434}" type="presParOf" srcId="{32F56763-1C9E-497E-8506-0B4A65EBA3A4}" destId="{85D62143-0787-48E3-850A-D34609D90907}" srcOrd="1" destOrd="0" presId="urn:microsoft.com/office/officeart/2005/8/layout/orgChart1"/>
    <dgm:cxn modelId="{59877F7C-1894-4F64-8B13-76B5E3B6AE1F}" type="presParOf" srcId="{85D62143-0787-48E3-850A-D34609D90907}" destId="{1C4BD8C2-6353-4AB2-B84E-CBC5463EED46}" srcOrd="0" destOrd="0" presId="urn:microsoft.com/office/officeart/2005/8/layout/orgChart1"/>
    <dgm:cxn modelId="{8AF51DAD-47BD-4D98-AD4B-95262E932CE3}" type="presParOf" srcId="{1C4BD8C2-6353-4AB2-B84E-CBC5463EED46}" destId="{A397B225-F92D-4B4F-86FD-BF0D9B05AD1D}" srcOrd="0" destOrd="0" presId="urn:microsoft.com/office/officeart/2005/8/layout/orgChart1"/>
    <dgm:cxn modelId="{05373C28-DC62-481E-8B7F-D56BC7479223}" type="presParOf" srcId="{1C4BD8C2-6353-4AB2-B84E-CBC5463EED46}" destId="{EF7E7012-D2E5-4301-B4AA-D6DB16E1A693}" srcOrd="1" destOrd="0" presId="urn:microsoft.com/office/officeart/2005/8/layout/orgChart1"/>
    <dgm:cxn modelId="{44555D6A-D62B-417C-897A-3FAB2CDFB10F}" type="presParOf" srcId="{85D62143-0787-48E3-850A-D34609D90907}" destId="{EB8222A3-4BEE-4607-86AE-3166007FC3A5}" srcOrd="1" destOrd="0" presId="urn:microsoft.com/office/officeart/2005/8/layout/orgChart1"/>
    <dgm:cxn modelId="{2BB0F42D-C980-44B6-B497-7B957EDE32AA}" type="presParOf" srcId="{EB8222A3-4BEE-4607-86AE-3166007FC3A5}" destId="{7C823A51-5805-465B-9302-7B6029B73A82}" srcOrd="0" destOrd="0" presId="urn:microsoft.com/office/officeart/2005/8/layout/orgChart1"/>
    <dgm:cxn modelId="{1BCDBCC5-B070-4DDF-A7D6-1F0623E7311B}" type="presParOf" srcId="{EB8222A3-4BEE-4607-86AE-3166007FC3A5}" destId="{BC262150-D0C9-4C14-81D2-CC649F686E45}" srcOrd="1" destOrd="0" presId="urn:microsoft.com/office/officeart/2005/8/layout/orgChart1"/>
    <dgm:cxn modelId="{9C5111E1-C7B6-4E07-A310-FFCA3094559E}" type="presParOf" srcId="{BC262150-D0C9-4C14-81D2-CC649F686E45}" destId="{44B8ECDD-C3DE-4894-82E3-DCBEDCB65469}" srcOrd="0" destOrd="0" presId="urn:microsoft.com/office/officeart/2005/8/layout/orgChart1"/>
    <dgm:cxn modelId="{29C38087-7FAA-4825-BEB2-719435036749}" type="presParOf" srcId="{44B8ECDD-C3DE-4894-82E3-DCBEDCB65469}" destId="{F59CA772-5739-41CF-8735-B975A76EC5BF}" srcOrd="0" destOrd="0" presId="urn:microsoft.com/office/officeart/2005/8/layout/orgChart1"/>
    <dgm:cxn modelId="{58DF6C77-ACE2-445B-9B39-8A1C75178FF1}" type="presParOf" srcId="{44B8ECDD-C3DE-4894-82E3-DCBEDCB65469}" destId="{6E20E543-7095-46E9-BBCB-048AB4AF70FB}" srcOrd="1" destOrd="0" presId="urn:microsoft.com/office/officeart/2005/8/layout/orgChart1"/>
    <dgm:cxn modelId="{1433997C-698D-411D-BC8A-F3163B498F19}" type="presParOf" srcId="{BC262150-D0C9-4C14-81D2-CC649F686E45}" destId="{5A141F4A-CA26-48CA-9BAD-E9723A8B61B3}" srcOrd="1" destOrd="0" presId="urn:microsoft.com/office/officeart/2005/8/layout/orgChart1"/>
    <dgm:cxn modelId="{04C3D800-C765-427E-A310-9209230EB9E6}" type="presParOf" srcId="{BC262150-D0C9-4C14-81D2-CC649F686E45}" destId="{847B254C-F06F-4D38-BD3C-E4ACF12B6283}" srcOrd="2" destOrd="0" presId="urn:microsoft.com/office/officeart/2005/8/layout/orgChart1"/>
    <dgm:cxn modelId="{6D41BF52-2613-4184-BB87-2A17D8378EE5}" type="presParOf" srcId="{EB8222A3-4BEE-4607-86AE-3166007FC3A5}" destId="{FC58A19C-B67E-4105-916D-1A354BC8C291}" srcOrd="2" destOrd="0" presId="urn:microsoft.com/office/officeart/2005/8/layout/orgChart1"/>
    <dgm:cxn modelId="{D419A00E-3019-4B13-8A99-B5A727190180}" type="presParOf" srcId="{EB8222A3-4BEE-4607-86AE-3166007FC3A5}" destId="{74A1ECB5-07C0-4987-A99C-608E356A16B0}" srcOrd="3" destOrd="0" presId="urn:microsoft.com/office/officeart/2005/8/layout/orgChart1"/>
    <dgm:cxn modelId="{DB078D7C-B645-4DC7-A493-149679C40830}" type="presParOf" srcId="{74A1ECB5-07C0-4987-A99C-608E356A16B0}" destId="{AF72BE83-FDD6-4AA8-9883-F268A55BF8CA}" srcOrd="0" destOrd="0" presId="urn:microsoft.com/office/officeart/2005/8/layout/orgChart1"/>
    <dgm:cxn modelId="{47390E28-1B17-4AB6-A0B9-C3BC641C5525}" type="presParOf" srcId="{AF72BE83-FDD6-4AA8-9883-F268A55BF8CA}" destId="{E5F5A65F-839D-40E8-9291-128F3256F457}" srcOrd="0" destOrd="0" presId="urn:microsoft.com/office/officeart/2005/8/layout/orgChart1"/>
    <dgm:cxn modelId="{C4DA1E92-FB29-4D6E-A2DB-63406EEBD2FC}" type="presParOf" srcId="{AF72BE83-FDD6-4AA8-9883-F268A55BF8CA}" destId="{3046CEBE-4485-4651-BCFC-2168F92B0AD3}" srcOrd="1" destOrd="0" presId="urn:microsoft.com/office/officeart/2005/8/layout/orgChart1"/>
    <dgm:cxn modelId="{DC970791-4AE3-40F8-9F10-AD8542FFE60D}" type="presParOf" srcId="{74A1ECB5-07C0-4987-A99C-608E356A16B0}" destId="{CFBA626B-342B-47AA-AF66-52F61132BF76}" srcOrd="1" destOrd="0" presId="urn:microsoft.com/office/officeart/2005/8/layout/orgChart1"/>
    <dgm:cxn modelId="{737A63DD-116C-4F0C-B7E2-2A5A241B28FD}" type="presParOf" srcId="{74A1ECB5-07C0-4987-A99C-608E356A16B0}" destId="{BB88B959-55D0-4145-8267-DE4C838B71D1}" srcOrd="2" destOrd="0" presId="urn:microsoft.com/office/officeart/2005/8/layout/orgChart1"/>
    <dgm:cxn modelId="{98920235-DC22-4059-8981-9404B4F647A1}" type="presParOf" srcId="{85D62143-0787-48E3-850A-D34609D90907}" destId="{6975CAB9-F836-4F95-8598-A827A5052127}" srcOrd="2" destOrd="0" presId="urn:microsoft.com/office/officeart/2005/8/layout/orgChart1"/>
    <dgm:cxn modelId="{09A233C8-D8C3-427C-9BE0-EB309B4CD6C6}" type="presParOf" srcId="{32F56763-1C9E-497E-8506-0B4A65EBA3A4}" destId="{55ABA285-2108-4022-AD6F-34022850E6F5}" srcOrd="2" destOrd="0" presId="urn:microsoft.com/office/officeart/2005/8/layout/orgChart1"/>
    <dgm:cxn modelId="{248F0E34-73F6-4EE0-8857-B656F5ED8D7E}" type="presParOf" srcId="{32F56763-1C9E-497E-8506-0B4A65EBA3A4}" destId="{18EBB224-1DA4-490F-AD08-A9166AA171F0}" srcOrd="3" destOrd="0" presId="urn:microsoft.com/office/officeart/2005/8/layout/orgChart1"/>
    <dgm:cxn modelId="{247AE31C-4AC5-4EE0-9E58-797EA3CC0171}" type="presParOf" srcId="{18EBB224-1DA4-490F-AD08-A9166AA171F0}" destId="{F3C80FBD-005B-4924-B6E7-F59F60B8F512}" srcOrd="0" destOrd="0" presId="urn:microsoft.com/office/officeart/2005/8/layout/orgChart1"/>
    <dgm:cxn modelId="{0F1D2145-1DA7-40B9-A37B-1C0C712931C0}" type="presParOf" srcId="{F3C80FBD-005B-4924-B6E7-F59F60B8F512}" destId="{DD96218E-66D5-4C29-9ECC-0F772284CCD4}" srcOrd="0" destOrd="0" presId="urn:microsoft.com/office/officeart/2005/8/layout/orgChart1"/>
    <dgm:cxn modelId="{6FC2B19F-92F3-4803-A0B9-8E75A4BA0155}" type="presParOf" srcId="{F3C80FBD-005B-4924-B6E7-F59F60B8F512}" destId="{D621F1B8-F133-4CB6-A1ED-22DECB462CDE}" srcOrd="1" destOrd="0" presId="urn:microsoft.com/office/officeart/2005/8/layout/orgChart1"/>
    <dgm:cxn modelId="{C5D82C0D-548C-4F2B-9604-81C7F0C6FDD6}" type="presParOf" srcId="{18EBB224-1DA4-490F-AD08-A9166AA171F0}" destId="{DF691BCB-9F93-45FF-BD61-E6EF872EC4C7}" srcOrd="1" destOrd="0" presId="urn:microsoft.com/office/officeart/2005/8/layout/orgChart1"/>
    <dgm:cxn modelId="{0D80CB40-F827-4824-AF95-C3A6453D750A}" type="presParOf" srcId="{DF691BCB-9F93-45FF-BD61-E6EF872EC4C7}" destId="{6622744F-C53D-4C13-AD8B-DC4093EFEC5D}" srcOrd="0" destOrd="0" presId="urn:microsoft.com/office/officeart/2005/8/layout/orgChart1"/>
    <dgm:cxn modelId="{D28F9371-746E-49F5-801F-1182CC82DFB0}" type="presParOf" srcId="{DF691BCB-9F93-45FF-BD61-E6EF872EC4C7}" destId="{24AE5717-A1E1-47BA-87E5-FF9D6BA317A8}" srcOrd="1" destOrd="0" presId="urn:microsoft.com/office/officeart/2005/8/layout/orgChart1"/>
    <dgm:cxn modelId="{9236EEA9-9578-4D1A-9931-ED5475CA0C5A}" type="presParOf" srcId="{24AE5717-A1E1-47BA-87E5-FF9D6BA317A8}" destId="{CAB1E063-2609-43AF-A8D8-72222A3A798F}" srcOrd="0" destOrd="0" presId="urn:microsoft.com/office/officeart/2005/8/layout/orgChart1"/>
    <dgm:cxn modelId="{A7F18DD7-92E4-4E47-AC13-5470F1C66A8D}" type="presParOf" srcId="{CAB1E063-2609-43AF-A8D8-72222A3A798F}" destId="{C05CDD2D-EC1D-4C6A-B21D-EA228ED3E149}" srcOrd="0" destOrd="0" presId="urn:microsoft.com/office/officeart/2005/8/layout/orgChart1"/>
    <dgm:cxn modelId="{CB29990C-FE87-47BF-B8D8-28F2F6DE9554}" type="presParOf" srcId="{CAB1E063-2609-43AF-A8D8-72222A3A798F}" destId="{77BD3060-8D5E-4A2E-9907-4FAC9A5D1838}" srcOrd="1" destOrd="0" presId="urn:microsoft.com/office/officeart/2005/8/layout/orgChart1"/>
    <dgm:cxn modelId="{8FC2A37D-0D71-4DB2-9E68-59ABC6A1AA62}" type="presParOf" srcId="{24AE5717-A1E1-47BA-87E5-FF9D6BA317A8}" destId="{FC8B5368-4268-4818-83CF-10FEF6915C0B}" srcOrd="1" destOrd="0" presId="urn:microsoft.com/office/officeart/2005/8/layout/orgChart1"/>
    <dgm:cxn modelId="{69FEF9C5-A9C7-4928-8DFC-CDF32F78ECD6}" type="presParOf" srcId="{24AE5717-A1E1-47BA-87E5-FF9D6BA317A8}" destId="{9C9CB087-7472-4536-9861-C4CEC2417A6D}" srcOrd="2" destOrd="0" presId="urn:microsoft.com/office/officeart/2005/8/layout/orgChart1"/>
    <dgm:cxn modelId="{B542FF47-1AE3-4DC3-A41D-0B0E8FD43708}" type="presParOf" srcId="{DF691BCB-9F93-45FF-BD61-E6EF872EC4C7}" destId="{180208E4-E3D5-4F9B-85DA-D72F0725C15B}" srcOrd="2" destOrd="0" presId="urn:microsoft.com/office/officeart/2005/8/layout/orgChart1"/>
    <dgm:cxn modelId="{2284E9AF-5764-42A6-A920-357CF411EB52}" type="presParOf" srcId="{DF691BCB-9F93-45FF-BD61-E6EF872EC4C7}" destId="{2F111C43-7F7B-42DF-834A-D6D9FCF8D4E5}" srcOrd="3" destOrd="0" presId="urn:microsoft.com/office/officeart/2005/8/layout/orgChart1"/>
    <dgm:cxn modelId="{1DAED719-B554-433A-B7A0-6CA3F6BD4643}" type="presParOf" srcId="{2F111C43-7F7B-42DF-834A-D6D9FCF8D4E5}" destId="{B1AA45CF-EA1E-4281-A2D5-719A79FAD1B0}" srcOrd="0" destOrd="0" presId="urn:microsoft.com/office/officeart/2005/8/layout/orgChart1"/>
    <dgm:cxn modelId="{221BE59F-157B-46A0-B262-8794304D093F}" type="presParOf" srcId="{B1AA45CF-EA1E-4281-A2D5-719A79FAD1B0}" destId="{18D276C4-15A0-42F1-BB00-800901607067}" srcOrd="0" destOrd="0" presId="urn:microsoft.com/office/officeart/2005/8/layout/orgChart1"/>
    <dgm:cxn modelId="{FB95588A-A3C2-4CA3-9001-C449CD66BDE4}" type="presParOf" srcId="{B1AA45CF-EA1E-4281-A2D5-719A79FAD1B0}" destId="{D5D2D02E-8373-4E3A-85E4-EA7461FB8089}" srcOrd="1" destOrd="0" presId="urn:microsoft.com/office/officeart/2005/8/layout/orgChart1"/>
    <dgm:cxn modelId="{042D3A7D-5CB6-462C-981E-E7B77CEB6891}" type="presParOf" srcId="{2F111C43-7F7B-42DF-834A-D6D9FCF8D4E5}" destId="{64A41E4B-FC5A-469A-AF5D-E844B2B045B0}" srcOrd="1" destOrd="0" presId="urn:microsoft.com/office/officeart/2005/8/layout/orgChart1"/>
    <dgm:cxn modelId="{9B7C0677-9E1D-4B03-B581-6467E86EAC0E}" type="presParOf" srcId="{2F111C43-7F7B-42DF-834A-D6D9FCF8D4E5}" destId="{8E7C7D94-59C7-4723-B53D-915971F3E0AE}" srcOrd="2" destOrd="0" presId="urn:microsoft.com/office/officeart/2005/8/layout/orgChart1"/>
    <dgm:cxn modelId="{53CAA6A4-29FF-461B-A5E6-128D7A2B5148}" type="presParOf" srcId="{DF691BCB-9F93-45FF-BD61-E6EF872EC4C7}" destId="{FC842304-930F-46DA-9814-9C362B2B0CAE}" srcOrd="4" destOrd="0" presId="urn:microsoft.com/office/officeart/2005/8/layout/orgChart1"/>
    <dgm:cxn modelId="{5A387E1C-551D-464B-AF48-97E38DFF92F5}" type="presParOf" srcId="{DF691BCB-9F93-45FF-BD61-E6EF872EC4C7}" destId="{9D481403-E7B2-477D-A57C-713DD0E40E4C}" srcOrd="5" destOrd="0" presId="urn:microsoft.com/office/officeart/2005/8/layout/orgChart1"/>
    <dgm:cxn modelId="{F8ACB2C0-2840-46BD-8291-8B35CEA49FC6}" type="presParOf" srcId="{9D481403-E7B2-477D-A57C-713DD0E40E4C}" destId="{4586273E-4784-412E-98EE-1F3CC9317A77}" srcOrd="0" destOrd="0" presId="urn:microsoft.com/office/officeart/2005/8/layout/orgChart1"/>
    <dgm:cxn modelId="{4E949938-9F3A-4B1E-9F21-A836504E37B4}" type="presParOf" srcId="{4586273E-4784-412E-98EE-1F3CC9317A77}" destId="{BDB58507-37B0-417E-89CF-74642FE8233F}" srcOrd="0" destOrd="0" presId="urn:microsoft.com/office/officeart/2005/8/layout/orgChart1"/>
    <dgm:cxn modelId="{FC06DE0B-1283-4A1A-8ADB-147E7855B0AF}" type="presParOf" srcId="{4586273E-4784-412E-98EE-1F3CC9317A77}" destId="{E4D43525-C0F0-4CC5-8499-2C9C6C12F43D}" srcOrd="1" destOrd="0" presId="urn:microsoft.com/office/officeart/2005/8/layout/orgChart1"/>
    <dgm:cxn modelId="{AE2C6D1C-A584-49EF-A845-765018CB947A}" type="presParOf" srcId="{9D481403-E7B2-477D-A57C-713DD0E40E4C}" destId="{F13978EE-CF9C-45A3-BEF8-BEE1950B113B}" srcOrd="1" destOrd="0" presId="urn:microsoft.com/office/officeart/2005/8/layout/orgChart1"/>
    <dgm:cxn modelId="{E65C6D05-3998-47C1-9E91-5F41FA7B22CD}" type="presParOf" srcId="{9D481403-E7B2-477D-A57C-713DD0E40E4C}" destId="{7015C37D-2ECD-4F58-915C-5569EAEBF755}" srcOrd="2" destOrd="0" presId="urn:microsoft.com/office/officeart/2005/8/layout/orgChart1"/>
    <dgm:cxn modelId="{23727844-4838-4A89-88BF-90FFE5CB8B01}" type="presParOf" srcId="{DF691BCB-9F93-45FF-BD61-E6EF872EC4C7}" destId="{239DD7B5-6629-45F2-ABB9-5163AA7B03AB}" srcOrd="6" destOrd="0" presId="urn:microsoft.com/office/officeart/2005/8/layout/orgChart1"/>
    <dgm:cxn modelId="{08E38BF5-FC92-465B-BC91-909BE6BC51AF}" type="presParOf" srcId="{DF691BCB-9F93-45FF-BD61-E6EF872EC4C7}" destId="{4B938337-4904-4C66-B112-503E7A60A63F}" srcOrd="7" destOrd="0" presId="urn:microsoft.com/office/officeart/2005/8/layout/orgChart1"/>
    <dgm:cxn modelId="{1C031EE7-14CD-4AF7-B5FF-51ED94E0A15E}" type="presParOf" srcId="{4B938337-4904-4C66-B112-503E7A60A63F}" destId="{6391C60A-B71B-4373-AEEE-D1CFA6E5DC6F}" srcOrd="0" destOrd="0" presId="urn:microsoft.com/office/officeart/2005/8/layout/orgChart1"/>
    <dgm:cxn modelId="{041F58CA-8F91-456C-AA3D-B5A3F0BB3EDA}" type="presParOf" srcId="{6391C60A-B71B-4373-AEEE-D1CFA6E5DC6F}" destId="{A43509C6-3BE9-475D-90B9-BB68E3EE3BFA}" srcOrd="0" destOrd="0" presId="urn:microsoft.com/office/officeart/2005/8/layout/orgChart1"/>
    <dgm:cxn modelId="{E01948BE-54B5-4EB7-B8D0-2BAF307F1961}" type="presParOf" srcId="{6391C60A-B71B-4373-AEEE-D1CFA6E5DC6F}" destId="{728C2C58-6765-49A3-80C0-47736D41E87D}" srcOrd="1" destOrd="0" presId="urn:microsoft.com/office/officeart/2005/8/layout/orgChart1"/>
    <dgm:cxn modelId="{3D848F2D-CA9B-4E8F-A03A-CC9CF64FC325}" type="presParOf" srcId="{4B938337-4904-4C66-B112-503E7A60A63F}" destId="{4523CB0D-E939-4DB4-9CEE-E816BE297A45}" srcOrd="1" destOrd="0" presId="urn:microsoft.com/office/officeart/2005/8/layout/orgChart1"/>
    <dgm:cxn modelId="{1F0C1315-E831-4D5A-B86F-EC69BDC33FB4}" type="presParOf" srcId="{4B938337-4904-4C66-B112-503E7A60A63F}" destId="{CBBFEB0A-EEE1-4D4E-BEE6-23CDA0F8C28F}" srcOrd="2" destOrd="0" presId="urn:microsoft.com/office/officeart/2005/8/layout/orgChart1"/>
    <dgm:cxn modelId="{094E0624-7380-4F9D-AB91-6FF4C71F3E6B}" type="presParOf" srcId="{18EBB224-1DA4-490F-AD08-A9166AA171F0}" destId="{04C51FE4-62FA-4D9C-A62C-624AAD128A25}" srcOrd="2" destOrd="0" presId="urn:microsoft.com/office/officeart/2005/8/layout/orgChart1"/>
    <dgm:cxn modelId="{9FD6BD75-5B22-4640-B582-2955B4F26758}" type="presParOf" srcId="{32F56763-1C9E-497E-8506-0B4A65EBA3A4}" destId="{08D12E75-579C-4B00-996E-FD659B0911B0}" srcOrd="4" destOrd="0" presId="urn:microsoft.com/office/officeart/2005/8/layout/orgChart1"/>
    <dgm:cxn modelId="{5AFABED9-DA8C-4C13-A8B6-1AFB1CB948C3}" type="presParOf" srcId="{32F56763-1C9E-497E-8506-0B4A65EBA3A4}" destId="{73A14F96-50E7-4762-9338-9C76F3676C8B}" srcOrd="5" destOrd="0" presId="urn:microsoft.com/office/officeart/2005/8/layout/orgChart1"/>
    <dgm:cxn modelId="{86A6FF84-40AD-40AC-9550-C76FC418C280}" type="presParOf" srcId="{73A14F96-50E7-4762-9338-9C76F3676C8B}" destId="{8954B630-A51A-4C01-8820-2391F16A88D6}" srcOrd="0" destOrd="0" presId="urn:microsoft.com/office/officeart/2005/8/layout/orgChart1"/>
    <dgm:cxn modelId="{0C1A96F0-9F30-491E-929A-7111AA55B8D6}" type="presParOf" srcId="{8954B630-A51A-4C01-8820-2391F16A88D6}" destId="{7C63A621-CD1D-40A9-A82A-0E8C87331F2C}" srcOrd="0" destOrd="0" presId="urn:microsoft.com/office/officeart/2005/8/layout/orgChart1"/>
    <dgm:cxn modelId="{64B573FD-552E-4068-965C-2869A3251D18}" type="presParOf" srcId="{8954B630-A51A-4C01-8820-2391F16A88D6}" destId="{A8512811-B45A-488E-9C12-E3CE83878511}" srcOrd="1" destOrd="0" presId="urn:microsoft.com/office/officeart/2005/8/layout/orgChart1"/>
    <dgm:cxn modelId="{82E029D1-136F-473C-8A45-D802C54140D8}" type="presParOf" srcId="{73A14F96-50E7-4762-9338-9C76F3676C8B}" destId="{BD74DC91-FB5B-4FEF-9A2F-AD4598C69B04}" srcOrd="1" destOrd="0" presId="urn:microsoft.com/office/officeart/2005/8/layout/orgChart1"/>
    <dgm:cxn modelId="{9EEFCCE9-1C13-4AE6-BE33-5632FEC83A4E}" type="presParOf" srcId="{BD74DC91-FB5B-4FEF-9A2F-AD4598C69B04}" destId="{A71B92FC-E1A5-46D9-B2AB-F79F05AAD9F6}" srcOrd="0" destOrd="0" presId="urn:microsoft.com/office/officeart/2005/8/layout/orgChart1"/>
    <dgm:cxn modelId="{C140C3C9-C8E4-47F5-AFD0-829F603A64F4}" type="presParOf" srcId="{BD74DC91-FB5B-4FEF-9A2F-AD4598C69B04}" destId="{A888FEB7-1768-4EC9-9349-E5E076E57798}" srcOrd="1" destOrd="0" presId="urn:microsoft.com/office/officeart/2005/8/layout/orgChart1"/>
    <dgm:cxn modelId="{6A211AEC-72F9-4509-BFCB-510B3C468CE7}" type="presParOf" srcId="{A888FEB7-1768-4EC9-9349-E5E076E57798}" destId="{2C90039C-5EF5-4930-ACA8-71A1949039B6}" srcOrd="0" destOrd="0" presId="urn:microsoft.com/office/officeart/2005/8/layout/orgChart1"/>
    <dgm:cxn modelId="{E5566578-AA11-4482-A6C8-93F9D396E969}" type="presParOf" srcId="{2C90039C-5EF5-4930-ACA8-71A1949039B6}" destId="{649851DE-D834-4564-9592-05538AF68F32}" srcOrd="0" destOrd="0" presId="urn:microsoft.com/office/officeart/2005/8/layout/orgChart1"/>
    <dgm:cxn modelId="{9FDACCB2-5970-4D2C-B2E1-5F2D81F26323}" type="presParOf" srcId="{2C90039C-5EF5-4930-ACA8-71A1949039B6}" destId="{24CB143A-5211-4301-8C06-A2A9AE71A7AA}" srcOrd="1" destOrd="0" presId="urn:microsoft.com/office/officeart/2005/8/layout/orgChart1"/>
    <dgm:cxn modelId="{12E8296E-8798-4D96-AD6F-D6F2F3F85E3D}" type="presParOf" srcId="{A888FEB7-1768-4EC9-9349-E5E076E57798}" destId="{7E332289-25D1-4CF7-885D-A448F3B13944}" srcOrd="1" destOrd="0" presId="urn:microsoft.com/office/officeart/2005/8/layout/orgChart1"/>
    <dgm:cxn modelId="{C70A5640-843F-4814-B4B1-9A5C4AD4E897}" type="presParOf" srcId="{A888FEB7-1768-4EC9-9349-E5E076E57798}" destId="{CEA157C8-3BDF-47CE-A191-D0F7963AA076}" srcOrd="2" destOrd="0" presId="urn:microsoft.com/office/officeart/2005/8/layout/orgChart1"/>
    <dgm:cxn modelId="{7D14908F-0FAD-42E1-88D0-5ABE8BD09E3C}" type="presParOf" srcId="{BD74DC91-FB5B-4FEF-9A2F-AD4598C69B04}" destId="{3CE7BCB6-71F0-49AD-BD52-87D26369E792}" srcOrd="2" destOrd="0" presId="urn:microsoft.com/office/officeart/2005/8/layout/orgChart1"/>
    <dgm:cxn modelId="{14F05FD0-5E06-4B92-A0F9-AE4896A4342B}" type="presParOf" srcId="{BD74DC91-FB5B-4FEF-9A2F-AD4598C69B04}" destId="{05F8AEF6-4AEC-4082-B01F-4D3C8D06958E}" srcOrd="3" destOrd="0" presId="urn:microsoft.com/office/officeart/2005/8/layout/orgChart1"/>
    <dgm:cxn modelId="{C42C48B8-450C-4503-AB8E-E9A3E12E7F89}" type="presParOf" srcId="{05F8AEF6-4AEC-4082-B01F-4D3C8D06958E}" destId="{4DF82030-F809-41D6-B9DA-B68E6FF87E52}" srcOrd="0" destOrd="0" presId="urn:microsoft.com/office/officeart/2005/8/layout/orgChart1"/>
    <dgm:cxn modelId="{2176F4EA-BCE3-4BEB-BF4A-70DECFCED631}" type="presParOf" srcId="{4DF82030-F809-41D6-B9DA-B68E6FF87E52}" destId="{125DB240-01FB-4F83-8B74-DD40A3471AA3}" srcOrd="0" destOrd="0" presId="urn:microsoft.com/office/officeart/2005/8/layout/orgChart1"/>
    <dgm:cxn modelId="{42BF1005-775C-49C2-8211-92B04B077213}" type="presParOf" srcId="{4DF82030-F809-41D6-B9DA-B68E6FF87E52}" destId="{4E3ADEEC-3FA8-46EA-99B0-BBEF0DC790EB}" srcOrd="1" destOrd="0" presId="urn:microsoft.com/office/officeart/2005/8/layout/orgChart1"/>
    <dgm:cxn modelId="{98705655-1A2A-4562-AEF4-C8241E4B11B1}" type="presParOf" srcId="{05F8AEF6-4AEC-4082-B01F-4D3C8D06958E}" destId="{C76E672F-7845-447A-AB20-4FE3AF18A8D6}" srcOrd="1" destOrd="0" presId="urn:microsoft.com/office/officeart/2005/8/layout/orgChart1"/>
    <dgm:cxn modelId="{B3BD9511-3853-4C32-99B1-4E3B1F2F934E}" type="presParOf" srcId="{05F8AEF6-4AEC-4082-B01F-4D3C8D06958E}" destId="{127B6E71-4E28-4713-A56D-E480D26D3EAB}" srcOrd="2" destOrd="0" presId="urn:microsoft.com/office/officeart/2005/8/layout/orgChart1"/>
    <dgm:cxn modelId="{9A9BA1DD-3E06-4879-86BF-F1CD872860F5}" type="presParOf" srcId="{73A14F96-50E7-4762-9338-9C76F3676C8B}" destId="{7E9BC5C4-D3C8-4055-8160-4C4DC5719DA8}" srcOrd="2" destOrd="0" presId="urn:microsoft.com/office/officeart/2005/8/layout/orgChart1"/>
    <dgm:cxn modelId="{98F14CCB-5832-446F-A1DF-1072255E30A3}" type="presParOf" srcId="{32F56763-1C9E-497E-8506-0B4A65EBA3A4}" destId="{EC2E71C4-A31F-4B7E-888B-9DAC0141D267}" srcOrd="6" destOrd="0" presId="urn:microsoft.com/office/officeart/2005/8/layout/orgChart1"/>
    <dgm:cxn modelId="{E1AC7271-13D3-4D9F-8C39-3D44D48BCAE8}" type="presParOf" srcId="{32F56763-1C9E-497E-8506-0B4A65EBA3A4}" destId="{CF4D6653-2D10-45EF-B179-CA7CEA0384BC}" srcOrd="7" destOrd="0" presId="urn:microsoft.com/office/officeart/2005/8/layout/orgChart1"/>
    <dgm:cxn modelId="{92F50CE0-F92B-4E61-8EE7-3680CC313BF4}" type="presParOf" srcId="{CF4D6653-2D10-45EF-B179-CA7CEA0384BC}" destId="{914B235C-99B5-473C-9EFB-BE8448DCC329}" srcOrd="0" destOrd="0" presId="urn:microsoft.com/office/officeart/2005/8/layout/orgChart1"/>
    <dgm:cxn modelId="{0EF1B905-392B-498E-B61D-57091555A930}" type="presParOf" srcId="{914B235C-99B5-473C-9EFB-BE8448DCC329}" destId="{955860C5-5CC4-47B9-AC9B-31816904D01E}" srcOrd="0" destOrd="0" presId="urn:microsoft.com/office/officeart/2005/8/layout/orgChart1"/>
    <dgm:cxn modelId="{54B77134-164E-4B23-9606-87906E905814}" type="presParOf" srcId="{914B235C-99B5-473C-9EFB-BE8448DCC329}" destId="{D4AF1356-F0B8-40F5-A172-D6ADD430B9CB}" srcOrd="1" destOrd="0" presId="urn:microsoft.com/office/officeart/2005/8/layout/orgChart1"/>
    <dgm:cxn modelId="{2A3C56FC-BC6F-4526-A494-F2FD74EA20DF}" type="presParOf" srcId="{CF4D6653-2D10-45EF-B179-CA7CEA0384BC}" destId="{8753AA42-2E8B-4C12-AB4D-7E4FEE39F6EE}" srcOrd="1" destOrd="0" presId="urn:microsoft.com/office/officeart/2005/8/layout/orgChart1"/>
    <dgm:cxn modelId="{5B1F7666-1E64-4B7E-AAD3-59C8E34BDB38}" type="presParOf" srcId="{8753AA42-2E8B-4C12-AB4D-7E4FEE39F6EE}" destId="{9079C686-B1FD-4E60-AA06-506AD02D1A29}" srcOrd="0" destOrd="0" presId="urn:microsoft.com/office/officeart/2005/8/layout/orgChart1"/>
    <dgm:cxn modelId="{43AA8B56-C5CB-47ED-B0A0-B015BB570240}" type="presParOf" srcId="{8753AA42-2E8B-4C12-AB4D-7E4FEE39F6EE}" destId="{D895EB92-65C5-4B1D-8688-BCFDECD64119}" srcOrd="1" destOrd="0" presId="urn:microsoft.com/office/officeart/2005/8/layout/orgChart1"/>
    <dgm:cxn modelId="{97C8CDBB-3716-4569-AE82-4B9E64AC47E1}" type="presParOf" srcId="{D895EB92-65C5-4B1D-8688-BCFDECD64119}" destId="{32202EDC-B2CD-43C6-87F1-41F9E5BED21A}" srcOrd="0" destOrd="0" presId="urn:microsoft.com/office/officeart/2005/8/layout/orgChart1"/>
    <dgm:cxn modelId="{ED18D77F-833B-4B6F-8D83-4B8338A5BAE5}" type="presParOf" srcId="{32202EDC-B2CD-43C6-87F1-41F9E5BED21A}" destId="{8086768D-D464-4E22-9DA5-55DC839CA303}" srcOrd="0" destOrd="0" presId="urn:microsoft.com/office/officeart/2005/8/layout/orgChart1"/>
    <dgm:cxn modelId="{3FD94721-DC7B-45A6-8A91-3403BBC51AEF}" type="presParOf" srcId="{32202EDC-B2CD-43C6-87F1-41F9E5BED21A}" destId="{1F94D09C-AEE0-4125-BD1F-60B6B458FB36}" srcOrd="1" destOrd="0" presId="urn:microsoft.com/office/officeart/2005/8/layout/orgChart1"/>
    <dgm:cxn modelId="{BDB296BB-2AAB-4B22-8189-17457DD5F02C}" type="presParOf" srcId="{D895EB92-65C5-4B1D-8688-BCFDECD64119}" destId="{97D37D57-80A4-4D8A-B2D1-0A03E098CC43}" srcOrd="1" destOrd="0" presId="urn:microsoft.com/office/officeart/2005/8/layout/orgChart1"/>
    <dgm:cxn modelId="{A59A38FD-678B-41DC-8A1D-457762B58EA6}" type="presParOf" srcId="{D895EB92-65C5-4B1D-8688-BCFDECD64119}" destId="{F1BDC402-02BD-4781-9F9B-85DEDB951AF9}" srcOrd="2" destOrd="0" presId="urn:microsoft.com/office/officeart/2005/8/layout/orgChart1"/>
    <dgm:cxn modelId="{19F01113-CD39-4D99-A93F-65565997B323}" type="presParOf" srcId="{8753AA42-2E8B-4C12-AB4D-7E4FEE39F6EE}" destId="{EF468C15-D0BE-4531-9568-4D2B036AD69C}" srcOrd="2" destOrd="0" presId="urn:microsoft.com/office/officeart/2005/8/layout/orgChart1"/>
    <dgm:cxn modelId="{373E1C38-3D1D-4243-A29F-F6B9EAD74D53}" type="presParOf" srcId="{8753AA42-2E8B-4C12-AB4D-7E4FEE39F6EE}" destId="{A5F166F3-D1BE-4AB2-9DF4-D4C41ABC8FCB}" srcOrd="3" destOrd="0" presId="urn:microsoft.com/office/officeart/2005/8/layout/orgChart1"/>
    <dgm:cxn modelId="{6EB6533A-11A3-4C2D-B0A4-ECA0E8F8D9D6}" type="presParOf" srcId="{A5F166F3-D1BE-4AB2-9DF4-D4C41ABC8FCB}" destId="{C6206DE5-767E-4EFB-B02B-5FA1D492F66E}" srcOrd="0" destOrd="0" presId="urn:microsoft.com/office/officeart/2005/8/layout/orgChart1"/>
    <dgm:cxn modelId="{9BFBFBC2-D0A7-44B6-8A73-8194EDB361EF}" type="presParOf" srcId="{C6206DE5-767E-4EFB-B02B-5FA1D492F66E}" destId="{2EBD7C8D-91E6-49C3-951F-2B62159C5C2A}" srcOrd="0" destOrd="0" presId="urn:microsoft.com/office/officeart/2005/8/layout/orgChart1"/>
    <dgm:cxn modelId="{24DB2B31-198E-4E39-BB33-A07549CF4C74}" type="presParOf" srcId="{C6206DE5-767E-4EFB-B02B-5FA1D492F66E}" destId="{01C8AB34-72DA-48B3-A442-25151ACECECB}" srcOrd="1" destOrd="0" presId="urn:microsoft.com/office/officeart/2005/8/layout/orgChart1"/>
    <dgm:cxn modelId="{D880572E-4FBF-4054-BFFD-05CB47A16567}" type="presParOf" srcId="{A5F166F3-D1BE-4AB2-9DF4-D4C41ABC8FCB}" destId="{E96ABF60-CBA7-4B80-BCAB-3F6861652300}" srcOrd="1" destOrd="0" presId="urn:microsoft.com/office/officeart/2005/8/layout/orgChart1"/>
    <dgm:cxn modelId="{AE5E024A-7240-414C-9897-ABD3FB6AF37A}" type="presParOf" srcId="{A5F166F3-D1BE-4AB2-9DF4-D4C41ABC8FCB}" destId="{7F99AD84-0D3E-4EC8-824F-0F642CC055E3}" srcOrd="2" destOrd="0" presId="urn:microsoft.com/office/officeart/2005/8/layout/orgChart1"/>
    <dgm:cxn modelId="{8FB122B8-F107-4AA6-84F9-CB716F5F42A5}" type="presParOf" srcId="{8753AA42-2E8B-4C12-AB4D-7E4FEE39F6EE}" destId="{0AB7E7A2-498C-4918-9E2E-6455A5DF5DD2}" srcOrd="4" destOrd="0" presId="urn:microsoft.com/office/officeart/2005/8/layout/orgChart1"/>
    <dgm:cxn modelId="{071C51F1-50E2-48DB-9145-0A806F1DFF72}" type="presParOf" srcId="{8753AA42-2E8B-4C12-AB4D-7E4FEE39F6EE}" destId="{BD183DA6-E3F0-4C6C-B078-9DA932838014}" srcOrd="5" destOrd="0" presId="urn:microsoft.com/office/officeart/2005/8/layout/orgChart1"/>
    <dgm:cxn modelId="{357961BA-F1F1-4A87-85C0-A86890935C92}" type="presParOf" srcId="{BD183DA6-E3F0-4C6C-B078-9DA932838014}" destId="{C5E224E8-7471-42C3-BF5A-BBE11E5B339D}" srcOrd="0" destOrd="0" presId="urn:microsoft.com/office/officeart/2005/8/layout/orgChart1"/>
    <dgm:cxn modelId="{31C5BF46-F1D5-41DE-B4B4-50F54F58F0D3}" type="presParOf" srcId="{C5E224E8-7471-42C3-BF5A-BBE11E5B339D}" destId="{255CFA1A-C89C-46B1-87BC-B1CFD74BD8A9}" srcOrd="0" destOrd="0" presId="urn:microsoft.com/office/officeart/2005/8/layout/orgChart1"/>
    <dgm:cxn modelId="{74FF7F4E-D6F9-4197-8EC8-58DE86A939B4}" type="presParOf" srcId="{C5E224E8-7471-42C3-BF5A-BBE11E5B339D}" destId="{48574374-1C1D-47C9-B1C6-D3FCD1CDDD5C}" srcOrd="1" destOrd="0" presId="urn:microsoft.com/office/officeart/2005/8/layout/orgChart1"/>
    <dgm:cxn modelId="{E8086416-034C-4FBE-86CD-5E86E194414C}" type="presParOf" srcId="{BD183DA6-E3F0-4C6C-B078-9DA932838014}" destId="{F9708E94-65C7-446F-92D6-008FF0F86AC1}" srcOrd="1" destOrd="0" presId="urn:microsoft.com/office/officeart/2005/8/layout/orgChart1"/>
    <dgm:cxn modelId="{B65499B1-2F76-4DEC-801D-061F585DD17D}" type="presParOf" srcId="{BD183DA6-E3F0-4C6C-B078-9DA932838014}" destId="{97486C2F-3A57-46B1-8850-88EDA0BE7213}" srcOrd="2" destOrd="0" presId="urn:microsoft.com/office/officeart/2005/8/layout/orgChart1"/>
    <dgm:cxn modelId="{7949074B-13A2-4425-A72A-884A4883B791}" type="presParOf" srcId="{8753AA42-2E8B-4C12-AB4D-7E4FEE39F6EE}" destId="{113513D3-1288-48F3-80D8-49F0770368D4}" srcOrd="6" destOrd="0" presId="urn:microsoft.com/office/officeart/2005/8/layout/orgChart1"/>
    <dgm:cxn modelId="{933584D4-77A6-48E1-B490-6BC69BAA8381}" type="presParOf" srcId="{8753AA42-2E8B-4C12-AB4D-7E4FEE39F6EE}" destId="{09D10134-9E40-4294-A5A9-B17B7B4FD073}" srcOrd="7" destOrd="0" presId="urn:microsoft.com/office/officeart/2005/8/layout/orgChart1"/>
    <dgm:cxn modelId="{1EB906F5-3992-4D6D-B749-DA5031B16989}" type="presParOf" srcId="{09D10134-9E40-4294-A5A9-B17B7B4FD073}" destId="{83ACCA20-F1ED-4C8D-B6B1-013EA963E6EA}" srcOrd="0" destOrd="0" presId="urn:microsoft.com/office/officeart/2005/8/layout/orgChart1"/>
    <dgm:cxn modelId="{35D5CFC3-59AC-4D5E-8142-9C19B7303D8D}" type="presParOf" srcId="{83ACCA20-F1ED-4C8D-B6B1-013EA963E6EA}" destId="{9DF79455-1176-4D36-82C4-F61799D1FD91}" srcOrd="0" destOrd="0" presId="urn:microsoft.com/office/officeart/2005/8/layout/orgChart1"/>
    <dgm:cxn modelId="{FA885A20-8F6C-4A4E-9D1C-6CD904E037D6}" type="presParOf" srcId="{83ACCA20-F1ED-4C8D-B6B1-013EA963E6EA}" destId="{5825F4DF-FD84-41A1-9931-F6178F2215F5}" srcOrd="1" destOrd="0" presId="urn:microsoft.com/office/officeart/2005/8/layout/orgChart1"/>
    <dgm:cxn modelId="{5A60E89D-18DD-4DF6-AE49-87BAC52DC18B}" type="presParOf" srcId="{09D10134-9E40-4294-A5A9-B17B7B4FD073}" destId="{0E092BF9-3333-47B3-B01F-1B01C9BC7A13}" srcOrd="1" destOrd="0" presId="urn:microsoft.com/office/officeart/2005/8/layout/orgChart1"/>
    <dgm:cxn modelId="{57B76223-E04C-4584-99F6-62413CDD5AAD}" type="presParOf" srcId="{09D10134-9E40-4294-A5A9-B17B7B4FD073}" destId="{1D85B0BD-8B08-49E8-8890-569BB006BC18}" srcOrd="2" destOrd="0" presId="urn:microsoft.com/office/officeart/2005/8/layout/orgChart1"/>
    <dgm:cxn modelId="{506F6F61-C79B-4086-A653-C00D45148C27}" type="presParOf" srcId="{CF4D6653-2D10-45EF-B179-CA7CEA0384BC}" destId="{385BE72B-9246-4998-BB80-C1016988E51A}" srcOrd="2" destOrd="0" presId="urn:microsoft.com/office/officeart/2005/8/layout/orgChart1"/>
    <dgm:cxn modelId="{D9277266-E5F6-4F1F-9D36-C0F6135ED40B}" type="presParOf" srcId="{32F56763-1C9E-497E-8506-0B4A65EBA3A4}" destId="{E3A1F85D-A418-4F80-9DC0-896D4CBF6D83}" srcOrd="8" destOrd="0" presId="urn:microsoft.com/office/officeart/2005/8/layout/orgChart1"/>
    <dgm:cxn modelId="{7E872D80-3061-46CE-B67C-FC9CB6AE20E3}" type="presParOf" srcId="{32F56763-1C9E-497E-8506-0B4A65EBA3A4}" destId="{17A80F38-4594-406C-BA0A-9B46301A1AC0}" srcOrd="9" destOrd="0" presId="urn:microsoft.com/office/officeart/2005/8/layout/orgChart1"/>
    <dgm:cxn modelId="{5E5754FE-FA00-4700-8E44-DA27152F7929}" type="presParOf" srcId="{17A80F38-4594-406C-BA0A-9B46301A1AC0}" destId="{2D0BDC4D-6505-42DC-B228-887FFE6B8512}" srcOrd="0" destOrd="0" presId="urn:microsoft.com/office/officeart/2005/8/layout/orgChart1"/>
    <dgm:cxn modelId="{AFEA241A-953E-4DBC-8B4F-2EB0DA408384}" type="presParOf" srcId="{2D0BDC4D-6505-42DC-B228-887FFE6B8512}" destId="{FC344292-2104-4F6E-B5AA-455567777445}" srcOrd="0" destOrd="0" presId="urn:microsoft.com/office/officeart/2005/8/layout/orgChart1"/>
    <dgm:cxn modelId="{06AE4CDF-918D-4803-80C9-7D1985586F59}" type="presParOf" srcId="{2D0BDC4D-6505-42DC-B228-887FFE6B8512}" destId="{2BD62A1A-05CD-4781-86B5-6A5CDB43FD28}" srcOrd="1" destOrd="0" presId="urn:microsoft.com/office/officeart/2005/8/layout/orgChart1"/>
    <dgm:cxn modelId="{D0739C3F-57D4-4D9B-8575-0383FC0CE0F5}" type="presParOf" srcId="{17A80F38-4594-406C-BA0A-9B46301A1AC0}" destId="{B1365531-453D-4E8D-8985-65EF7AD32365}" srcOrd="1" destOrd="0" presId="urn:microsoft.com/office/officeart/2005/8/layout/orgChart1"/>
    <dgm:cxn modelId="{D84A6049-CC09-4084-81A6-C78B8219262A}" type="presParOf" srcId="{17A80F38-4594-406C-BA0A-9B46301A1AC0}" destId="{9BE7F35C-8469-4DE0-9E88-51794426F8CE}" srcOrd="2" destOrd="0" presId="urn:microsoft.com/office/officeart/2005/8/layout/orgChart1"/>
    <dgm:cxn modelId="{8755E4B7-328A-43EA-A75C-217EBDCD4DBE}" type="presParOf" srcId="{D41F5991-06EF-4AFF-AADC-32028DDFBB6D}" destId="{984A2968-F8AD-4B26-A00A-63028E8E7B4E}" srcOrd="2" destOrd="0" presId="urn:microsoft.com/office/officeart/2005/8/layout/orgChart1"/>
    <dgm:cxn modelId="{058C85A3-ADA0-4867-BFAC-17062B3599B3}" type="presParOf" srcId="{43555BA4-69D5-4BBB-A154-F0B8A0090A59}" destId="{40254738-BF8C-4457-90FC-E026E99F8A46}" srcOrd="4" destOrd="0" presId="urn:microsoft.com/office/officeart/2005/8/layout/orgChart1"/>
    <dgm:cxn modelId="{A0629778-B8CF-4F14-AE04-5772A7FAC86E}" type="presParOf" srcId="{43555BA4-69D5-4BBB-A154-F0B8A0090A59}" destId="{FFB90323-281C-421F-B187-315968A8C90F}" srcOrd="5" destOrd="0" presId="urn:microsoft.com/office/officeart/2005/8/layout/orgChart1"/>
    <dgm:cxn modelId="{07E1C7B6-534F-446F-ABC4-D2DED4B11AD2}" type="presParOf" srcId="{FFB90323-281C-421F-B187-315968A8C90F}" destId="{612C75EB-6EF7-4A34-92D9-B58A402A335A}" srcOrd="0" destOrd="0" presId="urn:microsoft.com/office/officeart/2005/8/layout/orgChart1"/>
    <dgm:cxn modelId="{9DBDC130-5790-4033-BB78-CCEE6A4C3BC8}" type="presParOf" srcId="{612C75EB-6EF7-4A34-92D9-B58A402A335A}" destId="{B64DBE90-2DE0-4F2E-B0AF-659B0430065F}" srcOrd="0" destOrd="0" presId="urn:microsoft.com/office/officeart/2005/8/layout/orgChart1"/>
    <dgm:cxn modelId="{57DFE80D-DD5D-407D-918D-CA8D886A7369}" type="presParOf" srcId="{612C75EB-6EF7-4A34-92D9-B58A402A335A}" destId="{6E387B48-1F77-4204-AA0F-626F53055C2D}" srcOrd="1" destOrd="0" presId="urn:microsoft.com/office/officeart/2005/8/layout/orgChart1"/>
    <dgm:cxn modelId="{64192238-E903-4DDF-80AB-5640B68BE189}" type="presParOf" srcId="{FFB90323-281C-421F-B187-315968A8C90F}" destId="{0EFCFD7A-F51E-4B6F-ABBE-D90602232083}" srcOrd="1" destOrd="0" presId="urn:microsoft.com/office/officeart/2005/8/layout/orgChart1"/>
    <dgm:cxn modelId="{35C81C97-6F99-465D-80DC-52FBAFE4A996}" type="presParOf" srcId="{FFB90323-281C-421F-B187-315968A8C90F}" destId="{C0DC39C8-2DE7-44C8-B7BE-2A844E6746A7}" srcOrd="2" destOrd="0" presId="urn:microsoft.com/office/officeart/2005/8/layout/orgChart1"/>
    <dgm:cxn modelId="{617D82A4-38AE-418E-BB27-09B566423970}" type="presParOf" srcId="{43555BA4-69D5-4BBB-A154-F0B8A0090A59}" destId="{8ECCDB0D-BC95-448D-AAEE-BD48820BD772}" srcOrd="6" destOrd="0" presId="urn:microsoft.com/office/officeart/2005/8/layout/orgChart1"/>
    <dgm:cxn modelId="{3449A9E7-A8D3-44D1-AEA7-6FA076C619BF}" type="presParOf" srcId="{43555BA4-69D5-4BBB-A154-F0B8A0090A59}" destId="{266DAE7A-68CC-44A8-A378-EA4A810E0220}" srcOrd="7" destOrd="0" presId="urn:microsoft.com/office/officeart/2005/8/layout/orgChart1"/>
    <dgm:cxn modelId="{5BF6A96E-D169-4135-B05F-96F1E5B2DEE8}" type="presParOf" srcId="{266DAE7A-68CC-44A8-A378-EA4A810E0220}" destId="{6EE1836B-C6ED-43CA-81D1-26BFFE4650F8}" srcOrd="0" destOrd="0" presId="urn:microsoft.com/office/officeart/2005/8/layout/orgChart1"/>
    <dgm:cxn modelId="{2D5D2697-DBF3-41EF-997F-933A6795F9BF}" type="presParOf" srcId="{6EE1836B-C6ED-43CA-81D1-26BFFE4650F8}" destId="{875EF9F9-5C07-4C3F-94BB-419AD2EA66B0}" srcOrd="0" destOrd="0" presId="urn:microsoft.com/office/officeart/2005/8/layout/orgChart1"/>
    <dgm:cxn modelId="{801EE64D-1BC2-49DF-800E-E696367AF7E4}" type="presParOf" srcId="{6EE1836B-C6ED-43CA-81D1-26BFFE4650F8}" destId="{1341BCA5-096C-4EF6-91D4-90BA7D66EF13}" srcOrd="1" destOrd="0" presId="urn:microsoft.com/office/officeart/2005/8/layout/orgChart1"/>
    <dgm:cxn modelId="{85F88C9A-C7A3-4448-A25C-A9FC6F8586B9}" type="presParOf" srcId="{266DAE7A-68CC-44A8-A378-EA4A810E0220}" destId="{BB7A5C60-098B-4BC8-977F-5CDD948A41A7}" srcOrd="1" destOrd="0" presId="urn:microsoft.com/office/officeart/2005/8/layout/orgChart1"/>
    <dgm:cxn modelId="{2F2ACC4B-A840-43D8-89CA-F2B78FF7BF63}" type="presParOf" srcId="{BB7A5C60-098B-4BC8-977F-5CDD948A41A7}" destId="{EEC601F3-FA33-45E6-ABF8-5CF113C4FCFE}" srcOrd="0" destOrd="0" presId="urn:microsoft.com/office/officeart/2005/8/layout/orgChart1"/>
    <dgm:cxn modelId="{E8FF1F7A-DD4A-4FB8-959B-4A1DAE9E2E07}" type="presParOf" srcId="{BB7A5C60-098B-4BC8-977F-5CDD948A41A7}" destId="{0048F80F-0B60-42F1-96B9-5EEE261EE4D7}" srcOrd="1" destOrd="0" presId="urn:microsoft.com/office/officeart/2005/8/layout/orgChart1"/>
    <dgm:cxn modelId="{EDBB7D45-9831-4A60-A730-4BA8363B6C01}" type="presParOf" srcId="{0048F80F-0B60-42F1-96B9-5EEE261EE4D7}" destId="{550E1C52-BAB4-4DAD-8BBA-D3FAF82457C4}" srcOrd="0" destOrd="0" presId="urn:microsoft.com/office/officeart/2005/8/layout/orgChart1"/>
    <dgm:cxn modelId="{B0FFBEF8-B945-426D-B0EE-13CF62F3A532}" type="presParOf" srcId="{550E1C52-BAB4-4DAD-8BBA-D3FAF82457C4}" destId="{CFB8882B-A13D-40B0-939A-A9B8DA50A0D3}" srcOrd="0" destOrd="0" presId="urn:microsoft.com/office/officeart/2005/8/layout/orgChart1"/>
    <dgm:cxn modelId="{EC60C7F8-203C-4913-8CEF-23F101CF0EC9}" type="presParOf" srcId="{550E1C52-BAB4-4DAD-8BBA-D3FAF82457C4}" destId="{96FA740E-16A5-4FDF-AB9B-E9243CA4FF9E}" srcOrd="1" destOrd="0" presId="urn:microsoft.com/office/officeart/2005/8/layout/orgChart1"/>
    <dgm:cxn modelId="{395157FC-05D5-449D-9D57-F4550A152F99}" type="presParOf" srcId="{0048F80F-0B60-42F1-96B9-5EEE261EE4D7}" destId="{723B9B7F-D380-4F08-A715-A1F2BB861324}" srcOrd="1" destOrd="0" presId="urn:microsoft.com/office/officeart/2005/8/layout/orgChart1"/>
    <dgm:cxn modelId="{128FCEF2-49A4-4A9F-81D1-B9CF2707FC47}" type="presParOf" srcId="{0048F80F-0B60-42F1-96B9-5EEE261EE4D7}" destId="{184B9B4C-30E9-42F8-827C-4898521B0409}" srcOrd="2" destOrd="0" presId="urn:microsoft.com/office/officeart/2005/8/layout/orgChart1"/>
    <dgm:cxn modelId="{08111790-EEE4-4F9F-AD31-37ACB25918EC}" type="presParOf" srcId="{BB7A5C60-098B-4BC8-977F-5CDD948A41A7}" destId="{1572401A-0633-4596-A01D-B0E8DB8E3D50}" srcOrd="2" destOrd="0" presId="urn:microsoft.com/office/officeart/2005/8/layout/orgChart1"/>
    <dgm:cxn modelId="{BF0A555F-F03B-43D3-A1B9-16623C82FAAE}" type="presParOf" srcId="{BB7A5C60-098B-4BC8-977F-5CDD948A41A7}" destId="{72F55809-0024-45F3-8EF7-3129CDAB83B9}" srcOrd="3" destOrd="0" presId="urn:microsoft.com/office/officeart/2005/8/layout/orgChart1"/>
    <dgm:cxn modelId="{E3C82629-4F75-42A2-8AA2-62F084061CB9}" type="presParOf" srcId="{72F55809-0024-45F3-8EF7-3129CDAB83B9}" destId="{B17CE22E-4D4B-4269-B67A-93A33AD70352}" srcOrd="0" destOrd="0" presId="urn:microsoft.com/office/officeart/2005/8/layout/orgChart1"/>
    <dgm:cxn modelId="{8190A671-E8CF-4EF5-9700-12F9F439501D}" type="presParOf" srcId="{B17CE22E-4D4B-4269-B67A-93A33AD70352}" destId="{963354DD-C6DB-4B1E-B68C-93B845D73934}" srcOrd="0" destOrd="0" presId="urn:microsoft.com/office/officeart/2005/8/layout/orgChart1"/>
    <dgm:cxn modelId="{285F3B06-FA0D-487D-9146-F86CE081E608}" type="presParOf" srcId="{B17CE22E-4D4B-4269-B67A-93A33AD70352}" destId="{3C5EB963-7F1F-4B30-AF9D-3C07B169A965}" srcOrd="1" destOrd="0" presId="urn:microsoft.com/office/officeart/2005/8/layout/orgChart1"/>
    <dgm:cxn modelId="{19DEFDBB-39E4-4E27-B1D4-D74DC27001D5}" type="presParOf" srcId="{72F55809-0024-45F3-8EF7-3129CDAB83B9}" destId="{702E9FA6-1F30-45A0-B256-42147AD22D61}" srcOrd="1" destOrd="0" presId="urn:microsoft.com/office/officeart/2005/8/layout/orgChart1"/>
    <dgm:cxn modelId="{57130982-D347-4B98-9E9C-3CDD314435CD}" type="presParOf" srcId="{72F55809-0024-45F3-8EF7-3129CDAB83B9}" destId="{16DEE975-9865-4655-AEEB-8FB91C620452}" srcOrd="2" destOrd="0" presId="urn:microsoft.com/office/officeart/2005/8/layout/orgChart1"/>
    <dgm:cxn modelId="{D8D45B5D-8A69-44AA-83FB-629539D0D39A}" type="presParOf" srcId="{BB7A5C60-098B-4BC8-977F-5CDD948A41A7}" destId="{58874981-CD47-4930-9120-85AD845894F0}" srcOrd="4" destOrd="0" presId="urn:microsoft.com/office/officeart/2005/8/layout/orgChart1"/>
    <dgm:cxn modelId="{B9EA474A-37AF-4173-B2EC-954FB4DC7424}" type="presParOf" srcId="{BB7A5C60-098B-4BC8-977F-5CDD948A41A7}" destId="{F8099626-00B8-4457-862C-8C574AC9F39E}" srcOrd="5" destOrd="0" presId="urn:microsoft.com/office/officeart/2005/8/layout/orgChart1"/>
    <dgm:cxn modelId="{191D6A69-6046-41CE-BF86-47CBC751C397}" type="presParOf" srcId="{F8099626-00B8-4457-862C-8C574AC9F39E}" destId="{02D4BCEE-F40A-422B-91B6-24D67AE8022B}" srcOrd="0" destOrd="0" presId="urn:microsoft.com/office/officeart/2005/8/layout/orgChart1"/>
    <dgm:cxn modelId="{E15B7147-E668-4271-84E2-C11D4B37A06B}" type="presParOf" srcId="{02D4BCEE-F40A-422B-91B6-24D67AE8022B}" destId="{D4CE6EBC-E246-4C4B-965B-226F101C748A}" srcOrd="0" destOrd="0" presId="urn:microsoft.com/office/officeart/2005/8/layout/orgChart1"/>
    <dgm:cxn modelId="{19E1FCE5-84D1-469E-9A19-4C3D31A5C403}" type="presParOf" srcId="{02D4BCEE-F40A-422B-91B6-24D67AE8022B}" destId="{7F270C12-CD32-451C-8A2D-D3647179007D}" srcOrd="1" destOrd="0" presId="urn:microsoft.com/office/officeart/2005/8/layout/orgChart1"/>
    <dgm:cxn modelId="{C37E5C96-FFE3-4736-BBDA-5750CDDBD730}" type="presParOf" srcId="{F8099626-00B8-4457-862C-8C574AC9F39E}" destId="{6790DE1B-5129-40C8-9CAE-E18E72A8FCAF}" srcOrd="1" destOrd="0" presId="urn:microsoft.com/office/officeart/2005/8/layout/orgChart1"/>
    <dgm:cxn modelId="{410BF68B-7D42-4575-8B07-254CBD04DD28}" type="presParOf" srcId="{F8099626-00B8-4457-862C-8C574AC9F39E}" destId="{ECE143DB-F624-4559-A5DD-A8F7AB42C928}" srcOrd="2" destOrd="0" presId="urn:microsoft.com/office/officeart/2005/8/layout/orgChart1"/>
    <dgm:cxn modelId="{F40FE085-7139-41C3-A782-7C3E8DD5C2E2}" type="presParOf" srcId="{BB7A5C60-098B-4BC8-977F-5CDD948A41A7}" destId="{4AD0CEC9-EDB7-4549-A8EC-CE63B961EABF}" srcOrd="6" destOrd="0" presId="urn:microsoft.com/office/officeart/2005/8/layout/orgChart1"/>
    <dgm:cxn modelId="{34BB33BB-E03D-4F17-A902-9F9440825D29}" type="presParOf" srcId="{BB7A5C60-098B-4BC8-977F-5CDD948A41A7}" destId="{9713D5CE-2426-4115-9A92-790F7C540B33}" srcOrd="7" destOrd="0" presId="urn:microsoft.com/office/officeart/2005/8/layout/orgChart1"/>
    <dgm:cxn modelId="{A27CAC88-9BAE-489E-995C-B1FD24A35437}" type="presParOf" srcId="{9713D5CE-2426-4115-9A92-790F7C540B33}" destId="{0FD5FE71-7E2E-4F40-8501-2E83EE553672}" srcOrd="0" destOrd="0" presId="urn:microsoft.com/office/officeart/2005/8/layout/orgChart1"/>
    <dgm:cxn modelId="{11669A8C-A03A-46BF-A2B9-5AA34DF5ABA1}" type="presParOf" srcId="{0FD5FE71-7E2E-4F40-8501-2E83EE553672}" destId="{FA469A34-6ABB-46B3-9851-84253EDBA4A0}" srcOrd="0" destOrd="0" presId="urn:microsoft.com/office/officeart/2005/8/layout/orgChart1"/>
    <dgm:cxn modelId="{B2D542DD-ED50-41B0-AFC8-DAB46647C6CD}" type="presParOf" srcId="{0FD5FE71-7E2E-4F40-8501-2E83EE553672}" destId="{A63448AB-0FD9-4EDC-9567-8FFA199CE00A}" srcOrd="1" destOrd="0" presId="urn:microsoft.com/office/officeart/2005/8/layout/orgChart1"/>
    <dgm:cxn modelId="{4EA2AE8E-6FDF-4B90-95BE-E91F496A58C9}" type="presParOf" srcId="{9713D5CE-2426-4115-9A92-790F7C540B33}" destId="{AF1172E0-1284-49C5-ACAA-9F4336EA41D1}" srcOrd="1" destOrd="0" presId="urn:microsoft.com/office/officeart/2005/8/layout/orgChart1"/>
    <dgm:cxn modelId="{58E30B76-A3EA-406A-B3E5-65E8AEB646FE}" type="presParOf" srcId="{9713D5CE-2426-4115-9A92-790F7C540B33}" destId="{4D2E0C15-FE13-4E02-A568-A16CDC4E8F2E}" srcOrd="2" destOrd="0" presId="urn:microsoft.com/office/officeart/2005/8/layout/orgChart1"/>
    <dgm:cxn modelId="{391A34D9-ED53-42A5-A798-790F736AA596}" type="presParOf" srcId="{266DAE7A-68CC-44A8-A378-EA4A810E0220}" destId="{B45069C9-2E02-43FF-B3BE-630426574CB2}" srcOrd="2" destOrd="0" presId="urn:microsoft.com/office/officeart/2005/8/layout/orgChart1"/>
    <dgm:cxn modelId="{68E47F5F-11AC-48B4-BB5C-3ED00EEF8FEA}" type="presParOf" srcId="{7DB8E0DA-A6BB-4881-83B7-1ADE5A510414}" destId="{0DD54760-B273-47E8-A0A6-090194865E3F}"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37F400-EABA-484A-BA73-385477B8BC05}">
      <dsp:nvSpPr>
        <dsp:cNvPr id="0" name=""/>
        <dsp:cNvSpPr/>
      </dsp:nvSpPr>
      <dsp:spPr>
        <a:xfrm>
          <a:off x="6006" y="43925"/>
          <a:ext cx="2530146" cy="510528"/>
        </a:xfrm>
        <a:prstGeom prst="roundRect">
          <a:avLst>
            <a:gd name="adj" fmla="val 10000"/>
          </a:avLst>
        </a:prstGeom>
        <a:solidFill>
          <a:schemeClr val="accent3">
            <a:lumMod val="10000"/>
            <a:lumOff val="90000"/>
          </a:schemeClr>
        </a:solid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kern="1200" dirty="0">
              <a:solidFill>
                <a:schemeClr val="tx1"/>
              </a:solidFill>
              <a:latin typeface="Calibri" panose="020F0502020204030204" pitchFamily="34" charset="0"/>
              <a:cs typeface="Calibri" panose="020F0502020204030204" pitchFamily="34" charset="0"/>
            </a:rPr>
            <a:t>PLANNING</a:t>
          </a:r>
        </a:p>
      </dsp:txBody>
      <dsp:txXfrm>
        <a:off x="20959" y="58878"/>
        <a:ext cx="2500240" cy="480622"/>
      </dsp:txXfrm>
    </dsp:sp>
    <dsp:sp modelId="{0F494595-F3FE-1444-B765-5E529B30F6F2}">
      <dsp:nvSpPr>
        <dsp:cNvPr id="0" name=""/>
        <dsp:cNvSpPr/>
      </dsp:nvSpPr>
      <dsp:spPr>
        <a:xfrm>
          <a:off x="2621157" y="262394"/>
          <a:ext cx="180210" cy="73590"/>
        </a:xfrm>
        <a:prstGeom prst="rightArrow">
          <a:avLst>
            <a:gd name="adj1" fmla="val 60000"/>
            <a:gd name="adj2" fmla="val 50000"/>
          </a:avLst>
        </a:prstGeom>
        <a:solidFill>
          <a:srgbClr val="1B193E"/>
        </a:solidFill>
        <a:ln>
          <a:solidFill>
            <a:srgbClr val="1B193E"/>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it-IT" sz="1600" kern="1200">
            <a:latin typeface="Calibri" panose="020F0502020204030204" pitchFamily="34" charset="0"/>
            <a:cs typeface="Calibri" panose="020F0502020204030204" pitchFamily="34" charset="0"/>
          </a:endParaRPr>
        </a:p>
      </dsp:txBody>
      <dsp:txXfrm>
        <a:off x="2621157" y="277112"/>
        <a:ext cx="158133" cy="44154"/>
      </dsp:txXfrm>
    </dsp:sp>
    <dsp:sp modelId="{C5820D0C-6CEA-4D4D-911E-1E32B045AAE1}">
      <dsp:nvSpPr>
        <dsp:cNvPr id="0" name=""/>
        <dsp:cNvSpPr/>
      </dsp:nvSpPr>
      <dsp:spPr>
        <a:xfrm>
          <a:off x="2876172" y="43925"/>
          <a:ext cx="2530146" cy="510528"/>
        </a:xfrm>
        <a:prstGeom prst="roundRect">
          <a:avLst>
            <a:gd name="adj" fmla="val 10000"/>
          </a:avLst>
        </a:prstGeom>
        <a:solidFill>
          <a:schemeClr val="accent3">
            <a:lumMod val="10000"/>
            <a:lumOff val="90000"/>
          </a:schemeClr>
        </a:solid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kern="1200" dirty="0">
              <a:solidFill>
                <a:schemeClr val="tx1"/>
              </a:solidFill>
              <a:latin typeface="Calibri" panose="020F0502020204030204" pitchFamily="34" charset="0"/>
              <a:cs typeface="Calibri" panose="020F0502020204030204" pitchFamily="34" charset="0"/>
            </a:rPr>
            <a:t>APPROVAL</a:t>
          </a:r>
        </a:p>
      </dsp:txBody>
      <dsp:txXfrm>
        <a:off x="2891125" y="58878"/>
        <a:ext cx="2500240" cy="480622"/>
      </dsp:txXfrm>
    </dsp:sp>
    <dsp:sp modelId="{1AC27BB3-0A78-B341-AFE4-13760FABAF97}">
      <dsp:nvSpPr>
        <dsp:cNvPr id="0" name=""/>
        <dsp:cNvSpPr/>
      </dsp:nvSpPr>
      <dsp:spPr>
        <a:xfrm>
          <a:off x="5491323" y="262395"/>
          <a:ext cx="180210" cy="73588"/>
        </a:xfrm>
        <a:prstGeom prst="rightArrow">
          <a:avLst>
            <a:gd name="adj1" fmla="val 60000"/>
            <a:gd name="adj2" fmla="val 50000"/>
          </a:avLst>
        </a:prstGeom>
        <a:solidFill>
          <a:srgbClr val="1B193E"/>
        </a:solidFill>
        <a:ln>
          <a:solidFill>
            <a:srgbClr val="1B193E"/>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it-IT" sz="1600" kern="1200">
            <a:latin typeface="Calibri" panose="020F0502020204030204" pitchFamily="34" charset="0"/>
            <a:cs typeface="Calibri" panose="020F0502020204030204" pitchFamily="34" charset="0"/>
          </a:endParaRPr>
        </a:p>
      </dsp:txBody>
      <dsp:txXfrm>
        <a:off x="5491323" y="277113"/>
        <a:ext cx="158134" cy="44152"/>
      </dsp:txXfrm>
    </dsp:sp>
    <dsp:sp modelId="{A4F8BCD4-7B8C-3649-8FE6-9ADE9BD51B01}">
      <dsp:nvSpPr>
        <dsp:cNvPr id="0" name=""/>
        <dsp:cNvSpPr/>
      </dsp:nvSpPr>
      <dsp:spPr>
        <a:xfrm>
          <a:off x="5746338" y="43925"/>
          <a:ext cx="2530146" cy="510528"/>
        </a:xfrm>
        <a:prstGeom prst="roundRect">
          <a:avLst>
            <a:gd name="adj" fmla="val 10000"/>
          </a:avLst>
        </a:prstGeom>
        <a:solidFill>
          <a:schemeClr val="accent3">
            <a:lumMod val="10000"/>
            <a:lumOff val="90000"/>
          </a:schemeClr>
        </a:solid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kern="1200" dirty="0">
              <a:solidFill>
                <a:schemeClr val="tx1"/>
              </a:solidFill>
              <a:latin typeface="Calibri" panose="020F0502020204030204" pitchFamily="34" charset="0"/>
              <a:cs typeface="Calibri" panose="020F0502020204030204" pitchFamily="34" charset="0"/>
            </a:rPr>
            <a:t>IMPLEMENTATION</a:t>
          </a:r>
        </a:p>
      </dsp:txBody>
      <dsp:txXfrm>
        <a:off x="5761291" y="58878"/>
        <a:ext cx="2500240" cy="480622"/>
      </dsp:txXfrm>
    </dsp:sp>
    <dsp:sp modelId="{B815582C-1782-A44B-8B6E-ACBECC204C9A}">
      <dsp:nvSpPr>
        <dsp:cNvPr id="0" name=""/>
        <dsp:cNvSpPr/>
      </dsp:nvSpPr>
      <dsp:spPr>
        <a:xfrm flipV="1">
          <a:off x="8361489" y="262394"/>
          <a:ext cx="180210" cy="73590"/>
        </a:xfrm>
        <a:prstGeom prst="rightArrow">
          <a:avLst>
            <a:gd name="adj1" fmla="val 60000"/>
            <a:gd name="adj2" fmla="val 50000"/>
          </a:avLst>
        </a:prstGeom>
        <a:solidFill>
          <a:srgbClr val="1B193E"/>
        </a:solidFill>
        <a:ln>
          <a:solidFill>
            <a:srgbClr val="1B193E"/>
          </a:solid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711200">
            <a:lnSpc>
              <a:spcPct val="90000"/>
            </a:lnSpc>
            <a:spcBef>
              <a:spcPct val="0"/>
            </a:spcBef>
            <a:spcAft>
              <a:spcPct val="35000"/>
            </a:spcAft>
            <a:buNone/>
          </a:pPr>
          <a:endParaRPr lang="it-IT" sz="1600" kern="1200">
            <a:latin typeface="Calibri" panose="020F0502020204030204" pitchFamily="34" charset="0"/>
            <a:cs typeface="Calibri" panose="020F0502020204030204" pitchFamily="34" charset="0"/>
          </a:endParaRPr>
        </a:p>
      </dsp:txBody>
      <dsp:txXfrm rot="10800000">
        <a:off x="8361489" y="277112"/>
        <a:ext cx="158133" cy="44154"/>
      </dsp:txXfrm>
    </dsp:sp>
    <dsp:sp modelId="{A9B52FC1-BB0C-F84F-8257-7F1DD02B6C72}">
      <dsp:nvSpPr>
        <dsp:cNvPr id="0" name=""/>
        <dsp:cNvSpPr/>
      </dsp:nvSpPr>
      <dsp:spPr>
        <a:xfrm>
          <a:off x="8616504" y="43925"/>
          <a:ext cx="2530146" cy="510528"/>
        </a:xfrm>
        <a:prstGeom prst="roundRect">
          <a:avLst>
            <a:gd name="adj" fmla="val 10000"/>
          </a:avLst>
        </a:prstGeom>
        <a:solidFill>
          <a:schemeClr val="accent3">
            <a:lumMod val="10000"/>
            <a:lumOff val="90000"/>
          </a:schemeClr>
        </a:solid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it-IT" sz="1600" b="1" kern="1200" dirty="0">
              <a:solidFill>
                <a:schemeClr val="tx1"/>
              </a:solidFill>
              <a:latin typeface="Calibri" panose="020F0502020204030204" pitchFamily="34" charset="0"/>
              <a:cs typeface="Calibri" panose="020F0502020204030204" pitchFamily="34" charset="0"/>
            </a:rPr>
            <a:t>EVALUATION</a:t>
          </a:r>
        </a:p>
      </dsp:txBody>
      <dsp:txXfrm>
        <a:off x="8631457" y="58878"/>
        <a:ext cx="2500240" cy="4806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AD0CEC9-EDB7-4549-A8EC-CE63B961EABF}">
      <dsp:nvSpPr>
        <dsp:cNvPr id="0" name=""/>
        <dsp:cNvSpPr/>
      </dsp:nvSpPr>
      <dsp:spPr>
        <a:xfrm>
          <a:off x="7698250" y="1008727"/>
          <a:ext cx="124727" cy="2153626"/>
        </a:xfrm>
        <a:custGeom>
          <a:avLst/>
          <a:gdLst/>
          <a:ahLst/>
          <a:cxnLst/>
          <a:rect l="0" t="0" r="0" b="0"/>
          <a:pathLst>
            <a:path>
              <a:moveTo>
                <a:pt x="0" y="0"/>
              </a:moveTo>
              <a:lnTo>
                <a:pt x="0" y="2153626"/>
              </a:lnTo>
              <a:lnTo>
                <a:pt x="124727" y="21536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8874981-CD47-4930-9120-85AD845894F0}">
      <dsp:nvSpPr>
        <dsp:cNvPr id="0" name=""/>
        <dsp:cNvSpPr/>
      </dsp:nvSpPr>
      <dsp:spPr>
        <a:xfrm>
          <a:off x="7698250" y="1008727"/>
          <a:ext cx="124727" cy="1563249"/>
        </a:xfrm>
        <a:custGeom>
          <a:avLst/>
          <a:gdLst/>
          <a:ahLst/>
          <a:cxnLst/>
          <a:rect l="0" t="0" r="0" b="0"/>
          <a:pathLst>
            <a:path>
              <a:moveTo>
                <a:pt x="0" y="0"/>
              </a:moveTo>
              <a:lnTo>
                <a:pt x="0" y="1563249"/>
              </a:lnTo>
              <a:lnTo>
                <a:pt x="124727" y="156324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72401A-0633-4596-A01D-B0E8DB8E3D50}">
      <dsp:nvSpPr>
        <dsp:cNvPr id="0" name=""/>
        <dsp:cNvSpPr/>
      </dsp:nvSpPr>
      <dsp:spPr>
        <a:xfrm>
          <a:off x="7698250" y="1008727"/>
          <a:ext cx="124727" cy="972873"/>
        </a:xfrm>
        <a:custGeom>
          <a:avLst/>
          <a:gdLst/>
          <a:ahLst/>
          <a:cxnLst/>
          <a:rect l="0" t="0" r="0" b="0"/>
          <a:pathLst>
            <a:path>
              <a:moveTo>
                <a:pt x="0" y="0"/>
              </a:moveTo>
              <a:lnTo>
                <a:pt x="0" y="972873"/>
              </a:lnTo>
              <a:lnTo>
                <a:pt x="124727" y="97287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C601F3-FA33-45E6-ABF8-5CF113C4FCFE}">
      <dsp:nvSpPr>
        <dsp:cNvPr id="0" name=""/>
        <dsp:cNvSpPr/>
      </dsp:nvSpPr>
      <dsp:spPr>
        <a:xfrm>
          <a:off x="7698250" y="1008727"/>
          <a:ext cx="124727" cy="382497"/>
        </a:xfrm>
        <a:custGeom>
          <a:avLst/>
          <a:gdLst/>
          <a:ahLst/>
          <a:cxnLst/>
          <a:rect l="0" t="0" r="0" b="0"/>
          <a:pathLst>
            <a:path>
              <a:moveTo>
                <a:pt x="0" y="0"/>
              </a:moveTo>
              <a:lnTo>
                <a:pt x="0" y="382497"/>
              </a:lnTo>
              <a:lnTo>
                <a:pt x="124727" y="38249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CCDB0D-BC95-448D-AAEE-BD48820BD772}">
      <dsp:nvSpPr>
        <dsp:cNvPr id="0" name=""/>
        <dsp:cNvSpPr/>
      </dsp:nvSpPr>
      <dsp:spPr>
        <a:xfrm>
          <a:off x="4744301" y="418351"/>
          <a:ext cx="3286555" cy="174618"/>
        </a:xfrm>
        <a:custGeom>
          <a:avLst/>
          <a:gdLst/>
          <a:ahLst/>
          <a:cxnLst/>
          <a:rect l="0" t="0" r="0" b="0"/>
          <a:pathLst>
            <a:path>
              <a:moveTo>
                <a:pt x="0" y="0"/>
              </a:moveTo>
              <a:lnTo>
                <a:pt x="0" y="87309"/>
              </a:lnTo>
              <a:lnTo>
                <a:pt x="3286555" y="87309"/>
              </a:lnTo>
              <a:lnTo>
                <a:pt x="3286555" y="1746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0254738-BF8C-4457-90FC-E026E99F8A46}">
      <dsp:nvSpPr>
        <dsp:cNvPr id="0" name=""/>
        <dsp:cNvSpPr/>
      </dsp:nvSpPr>
      <dsp:spPr>
        <a:xfrm>
          <a:off x="4744301" y="418351"/>
          <a:ext cx="1882736" cy="174618"/>
        </a:xfrm>
        <a:custGeom>
          <a:avLst/>
          <a:gdLst/>
          <a:ahLst/>
          <a:cxnLst/>
          <a:rect l="0" t="0" r="0" b="0"/>
          <a:pathLst>
            <a:path>
              <a:moveTo>
                <a:pt x="0" y="0"/>
              </a:moveTo>
              <a:lnTo>
                <a:pt x="0" y="87309"/>
              </a:lnTo>
              <a:lnTo>
                <a:pt x="1882736" y="87309"/>
              </a:lnTo>
              <a:lnTo>
                <a:pt x="1882736" y="1746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3A1F85D-A418-4F80-9DC0-896D4CBF6D83}">
      <dsp:nvSpPr>
        <dsp:cNvPr id="0" name=""/>
        <dsp:cNvSpPr/>
      </dsp:nvSpPr>
      <dsp:spPr>
        <a:xfrm>
          <a:off x="4817093" y="1008727"/>
          <a:ext cx="2012268" cy="174618"/>
        </a:xfrm>
        <a:custGeom>
          <a:avLst/>
          <a:gdLst/>
          <a:ahLst/>
          <a:cxnLst/>
          <a:rect l="0" t="0" r="0" b="0"/>
          <a:pathLst>
            <a:path>
              <a:moveTo>
                <a:pt x="0" y="0"/>
              </a:moveTo>
              <a:lnTo>
                <a:pt x="0" y="87309"/>
              </a:lnTo>
              <a:lnTo>
                <a:pt x="2012268" y="87309"/>
              </a:lnTo>
              <a:lnTo>
                <a:pt x="2012268" y="1746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13513D3-1288-48F3-80D8-49F0770368D4}">
      <dsp:nvSpPr>
        <dsp:cNvPr id="0" name=""/>
        <dsp:cNvSpPr/>
      </dsp:nvSpPr>
      <dsp:spPr>
        <a:xfrm>
          <a:off x="5490621" y="1599104"/>
          <a:ext cx="124727" cy="2153626"/>
        </a:xfrm>
        <a:custGeom>
          <a:avLst/>
          <a:gdLst/>
          <a:ahLst/>
          <a:cxnLst/>
          <a:rect l="0" t="0" r="0" b="0"/>
          <a:pathLst>
            <a:path>
              <a:moveTo>
                <a:pt x="0" y="0"/>
              </a:moveTo>
              <a:lnTo>
                <a:pt x="0" y="2153626"/>
              </a:lnTo>
              <a:lnTo>
                <a:pt x="124727" y="21536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AB7E7A2-498C-4918-9E2E-6455A5DF5DD2}">
      <dsp:nvSpPr>
        <dsp:cNvPr id="0" name=""/>
        <dsp:cNvSpPr/>
      </dsp:nvSpPr>
      <dsp:spPr>
        <a:xfrm>
          <a:off x="5490621" y="1599104"/>
          <a:ext cx="124727" cy="1563249"/>
        </a:xfrm>
        <a:custGeom>
          <a:avLst/>
          <a:gdLst/>
          <a:ahLst/>
          <a:cxnLst/>
          <a:rect l="0" t="0" r="0" b="0"/>
          <a:pathLst>
            <a:path>
              <a:moveTo>
                <a:pt x="0" y="0"/>
              </a:moveTo>
              <a:lnTo>
                <a:pt x="0" y="1563249"/>
              </a:lnTo>
              <a:lnTo>
                <a:pt x="124727" y="156324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F468C15-D0BE-4531-9568-4D2B036AD69C}">
      <dsp:nvSpPr>
        <dsp:cNvPr id="0" name=""/>
        <dsp:cNvSpPr/>
      </dsp:nvSpPr>
      <dsp:spPr>
        <a:xfrm>
          <a:off x="5490621" y="1599104"/>
          <a:ext cx="124727" cy="972873"/>
        </a:xfrm>
        <a:custGeom>
          <a:avLst/>
          <a:gdLst/>
          <a:ahLst/>
          <a:cxnLst/>
          <a:rect l="0" t="0" r="0" b="0"/>
          <a:pathLst>
            <a:path>
              <a:moveTo>
                <a:pt x="0" y="0"/>
              </a:moveTo>
              <a:lnTo>
                <a:pt x="0" y="972873"/>
              </a:lnTo>
              <a:lnTo>
                <a:pt x="124727" y="97287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79C686-B1FD-4E60-AA06-506AD02D1A29}">
      <dsp:nvSpPr>
        <dsp:cNvPr id="0" name=""/>
        <dsp:cNvSpPr/>
      </dsp:nvSpPr>
      <dsp:spPr>
        <a:xfrm>
          <a:off x="5490621" y="1599104"/>
          <a:ext cx="124727" cy="382497"/>
        </a:xfrm>
        <a:custGeom>
          <a:avLst/>
          <a:gdLst/>
          <a:ahLst/>
          <a:cxnLst/>
          <a:rect l="0" t="0" r="0" b="0"/>
          <a:pathLst>
            <a:path>
              <a:moveTo>
                <a:pt x="0" y="0"/>
              </a:moveTo>
              <a:lnTo>
                <a:pt x="0" y="382497"/>
              </a:lnTo>
              <a:lnTo>
                <a:pt x="124727" y="38249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C2E71C4-A31F-4B7E-888B-9DAC0141D267}">
      <dsp:nvSpPr>
        <dsp:cNvPr id="0" name=""/>
        <dsp:cNvSpPr/>
      </dsp:nvSpPr>
      <dsp:spPr>
        <a:xfrm>
          <a:off x="4817093" y="1008727"/>
          <a:ext cx="1006134" cy="174618"/>
        </a:xfrm>
        <a:custGeom>
          <a:avLst/>
          <a:gdLst/>
          <a:ahLst/>
          <a:cxnLst/>
          <a:rect l="0" t="0" r="0" b="0"/>
          <a:pathLst>
            <a:path>
              <a:moveTo>
                <a:pt x="0" y="0"/>
              </a:moveTo>
              <a:lnTo>
                <a:pt x="0" y="87309"/>
              </a:lnTo>
              <a:lnTo>
                <a:pt x="1006134" y="87309"/>
              </a:lnTo>
              <a:lnTo>
                <a:pt x="1006134" y="1746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CE7BCB6-71F0-49AD-BD52-87D26369E792}">
      <dsp:nvSpPr>
        <dsp:cNvPr id="0" name=""/>
        <dsp:cNvSpPr/>
      </dsp:nvSpPr>
      <dsp:spPr>
        <a:xfrm>
          <a:off x="4484487" y="1599104"/>
          <a:ext cx="124727" cy="972873"/>
        </a:xfrm>
        <a:custGeom>
          <a:avLst/>
          <a:gdLst/>
          <a:ahLst/>
          <a:cxnLst/>
          <a:rect l="0" t="0" r="0" b="0"/>
          <a:pathLst>
            <a:path>
              <a:moveTo>
                <a:pt x="0" y="0"/>
              </a:moveTo>
              <a:lnTo>
                <a:pt x="0" y="972873"/>
              </a:lnTo>
              <a:lnTo>
                <a:pt x="124727" y="97287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71B92FC-E1A5-46D9-B2AB-F79F05AAD9F6}">
      <dsp:nvSpPr>
        <dsp:cNvPr id="0" name=""/>
        <dsp:cNvSpPr/>
      </dsp:nvSpPr>
      <dsp:spPr>
        <a:xfrm>
          <a:off x="4484487" y="1599104"/>
          <a:ext cx="124727" cy="382497"/>
        </a:xfrm>
        <a:custGeom>
          <a:avLst/>
          <a:gdLst/>
          <a:ahLst/>
          <a:cxnLst/>
          <a:rect l="0" t="0" r="0" b="0"/>
          <a:pathLst>
            <a:path>
              <a:moveTo>
                <a:pt x="0" y="0"/>
              </a:moveTo>
              <a:lnTo>
                <a:pt x="0" y="382497"/>
              </a:lnTo>
              <a:lnTo>
                <a:pt x="124727" y="38249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8D12E75-579C-4B00-996E-FD659B0911B0}">
      <dsp:nvSpPr>
        <dsp:cNvPr id="0" name=""/>
        <dsp:cNvSpPr/>
      </dsp:nvSpPr>
      <dsp:spPr>
        <a:xfrm>
          <a:off x="4771373" y="1008727"/>
          <a:ext cx="91440" cy="174618"/>
        </a:xfrm>
        <a:custGeom>
          <a:avLst/>
          <a:gdLst/>
          <a:ahLst/>
          <a:cxnLst/>
          <a:rect l="0" t="0" r="0" b="0"/>
          <a:pathLst>
            <a:path>
              <a:moveTo>
                <a:pt x="45720" y="0"/>
              </a:moveTo>
              <a:lnTo>
                <a:pt x="45720" y="1746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39DD7B5-6629-45F2-ABB9-5163AA7B03AB}">
      <dsp:nvSpPr>
        <dsp:cNvPr id="0" name=""/>
        <dsp:cNvSpPr/>
      </dsp:nvSpPr>
      <dsp:spPr>
        <a:xfrm>
          <a:off x="3478352" y="1599104"/>
          <a:ext cx="124727" cy="2153626"/>
        </a:xfrm>
        <a:custGeom>
          <a:avLst/>
          <a:gdLst/>
          <a:ahLst/>
          <a:cxnLst/>
          <a:rect l="0" t="0" r="0" b="0"/>
          <a:pathLst>
            <a:path>
              <a:moveTo>
                <a:pt x="0" y="0"/>
              </a:moveTo>
              <a:lnTo>
                <a:pt x="0" y="2153626"/>
              </a:lnTo>
              <a:lnTo>
                <a:pt x="124727" y="21536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842304-930F-46DA-9814-9C362B2B0CAE}">
      <dsp:nvSpPr>
        <dsp:cNvPr id="0" name=""/>
        <dsp:cNvSpPr/>
      </dsp:nvSpPr>
      <dsp:spPr>
        <a:xfrm>
          <a:off x="3478352" y="1599104"/>
          <a:ext cx="124727" cy="1563249"/>
        </a:xfrm>
        <a:custGeom>
          <a:avLst/>
          <a:gdLst/>
          <a:ahLst/>
          <a:cxnLst/>
          <a:rect l="0" t="0" r="0" b="0"/>
          <a:pathLst>
            <a:path>
              <a:moveTo>
                <a:pt x="0" y="0"/>
              </a:moveTo>
              <a:lnTo>
                <a:pt x="0" y="1563249"/>
              </a:lnTo>
              <a:lnTo>
                <a:pt x="124727" y="156324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80208E4-E3D5-4F9B-85DA-D72F0725C15B}">
      <dsp:nvSpPr>
        <dsp:cNvPr id="0" name=""/>
        <dsp:cNvSpPr/>
      </dsp:nvSpPr>
      <dsp:spPr>
        <a:xfrm>
          <a:off x="3478352" y="1599104"/>
          <a:ext cx="124727" cy="972873"/>
        </a:xfrm>
        <a:custGeom>
          <a:avLst/>
          <a:gdLst/>
          <a:ahLst/>
          <a:cxnLst/>
          <a:rect l="0" t="0" r="0" b="0"/>
          <a:pathLst>
            <a:path>
              <a:moveTo>
                <a:pt x="0" y="0"/>
              </a:moveTo>
              <a:lnTo>
                <a:pt x="0" y="972873"/>
              </a:lnTo>
              <a:lnTo>
                <a:pt x="124727" y="97287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622744F-C53D-4C13-AD8B-DC4093EFEC5D}">
      <dsp:nvSpPr>
        <dsp:cNvPr id="0" name=""/>
        <dsp:cNvSpPr/>
      </dsp:nvSpPr>
      <dsp:spPr>
        <a:xfrm>
          <a:off x="3478352" y="1599104"/>
          <a:ext cx="124727" cy="382497"/>
        </a:xfrm>
        <a:custGeom>
          <a:avLst/>
          <a:gdLst/>
          <a:ahLst/>
          <a:cxnLst/>
          <a:rect l="0" t="0" r="0" b="0"/>
          <a:pathLst>
            <a:path>
              <a:moveTo>
                <a:pt x="0" y="0"/>
              </a:moveTo>
              <a:lnTo>
                <a:pt x="0" y="382497"/>
              </a:lnTo>
              <a:lnTo>
                <a:pt x="124727" y="38249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5ABA285-2108-4022-AD6F-34022850E6F5}">
      <dsp:nvSpPr>
        <dsp:cNvPr id="0" name=""/>
        <dsp:cNvSpPr/>
      </dsp:nvSpPr>
      <dsp:spPr>
        <a:xfrm>
          <a:off x="3810959" y="1008727"/>
          <a:ext cx="1006134" cy="174618"/>
        </a:xfrm>
        <a:custGeom>
          <a:avLst/>
          <a:gdLst/>
          <a:ahLst/>
          <a:cxnLst/>
          <a:rect l="0" t="0" r="0" b="0"/>
          <a:pathLst>
            <a:path>
              <a:moveTo>
                <a:pt x="1006134" y="0"/>
              </a:moveTo>
              <a:lnTo>
                <a:pt x="1006134" y="87309"/>
              </a:lnTo>
              <a:lnTo>
                <a:pt x="0" y="87309"/>
              </a:lnTo>
              <a:lnTo>
                <a:pt x="0" y="1746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C58A19C-B67E-4105-916D-1A354BC8C291}">
      <dsp:nvSpPr>
        <dsp:cNvPr id="0" name=""/>
        <dsp:cNvSpPr/>
      </dsp:nvSpPr>
      <dsp:spPr>
        <a:xfrm>
          <a:off x="2472218" y="1599104"/>
          <a:ext cx="124727" cy="972873"/>
        </a:xfrm>
        <a:custGeom>
          <a:avLst/>
          <a:gdLst/>
          <a:ahLst/>
          <a:cxnLst/>
          <a:rect l="0" t="0" r="0" b="0"/>
          <a:pathLst>
            <a:path>
              <a:moveTo>
                <a:pt x="0" y="0"/>
              </a:moveTo>
              <a:lnTo>
                <a:pt x="0" y="972873"/>
              </a:lnTo>
              <a:lnTo>
                <a:pt x="124727" y="97287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823A51-5805-465B-9302-7B6029B73A82}">
      <dsp:nvSpPr>
        <dsp:cNvPr id="0" name=""/>
        <dsp:cNvSpPr/>
      </dsp:nvSpPr>
      <dsp:spPr>
        <a:xfrm>
          <a:off x="2472218" y="1599104"/>
          <a:ext cx="124727" cy="382497"/>
        </a:xfrm>
        <a:custGeom>
          <a:avLst/>
          <a:gdLst/>
          <a:ahLst/>
          <a:cxnLst/>
          <a:rect l="0" t="0" r="0" b="0"/>
          <a:pathLst>
            <a:path>
              <a:moveTo>
                <a:pt x="0" y="0"/>
              </a:moveTo>
              <a:lnTo>
                <a:pt x="0" y="382497"/>
              </a:lnTo>
              <a:lnTo>
                <a:pt x="124727" y="38249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41D455-835D-466E-9DB8-AB8EC383EE55}">
      <dsp:nvSpPr>
        <dsp:cNvPr id="0" name=""/>
        <dsp:cNvSpPr/>
      </dsp:nvSpPr>
      <dsp:spPr>
        <a:xfrm>
          <a:off x="2804824" y="1008727"/>
          <a:ext cx="2012268" cy="174618"/>
        </a:xfrm>
        <a:custGeom>
          <a:avLst/>
          <a:gdLst/>
          <a:ahLst/>
          <a:cxnLst/>
          <a:rect l="0" t="0" r="0" b="0"/>
          <a:pathLst>
            <a:path>
              <a:moveTo>
                <a:pt x="2012268" y="0"/>
              </a:moveTo>
              <a:lnTo>
                <a:pt x="2012268" y="87309"/>
              </a:lnTo>
              <a:lnTo>
                <a:pt x="0" y="87309"/>
              </a:lnTo>
              <a:lnTo>
                <a:pt x="0" y="17461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2C35E0C-DA8C-4FA5-A0F6-79354AC81E79}">
      <dsp:nvSpPr>
        <dsp:cNvPr id="0" name=""/>
        <dsp:cNvSpPr/>
      </dsp:nvSpPr>
      <dsp:spPr>
        <a:xfrm>
          <a:off x="4698581" y="418351"/>
          <a:ext cx="91440" cy="174618"/>
        </a:xfrm>
        <a:custGeom>
          <a:avLst/>
          <a:gdLst/>
          <a:ahLst/>
          <a:cxnLst/>
          <a:rect l="0" t="0" r="0" b="0"/>
          <a:pathLst>
            <a:path>
              <a:moveTo>
                <a:pt x="45720" y="0"/>
              </a:moveTo>
              <a:lnTo>
                <a:pt x="45720" y="87309"/>
              </a:lnTo>
              <a:lnTo>
                <a:pt x="118511" y="87309"/>
              </a:lnTo>
              <a:lnTo>
                <a:pt x="118511" y="1746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1F9D5D-02DC-4F15-8636-85879D20E690}">
      <dsp:nvSpPr>
        <dsp:cNvPr id="0" name=""/>
        <dsp:cNvSpPr/>
      </dsp:nvSpPr>
      <dsp:spPr>
        <a:xfrm>
          <a:off x="1178365" y="1008727"/>
          <a:ext cx="204566" cy="3334378"/>
        </a:xfrm>
        <a:custGeom>
          <a:avLst/>
          <a:gdLst/>
          <a:ahLst/>
          <a:cxnLst/>
          <a:rect l="0" t="0" r="0" b="0"/>
          <a:pathLst>
            <a:path>
              <a:moveTo>
                <a:pt x="0" y="0"/>
              </a:moveTo>
              <a:lnTo>
                <a:pt x="0" y="3334378"/>
              </a:lnTo>
              <a:lnTo>
                <a:pt x="204566" y="3334378"/>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73B5DDC-9011-40B0-B158-0BFDC00F6256}">
      <dsp:nvSpPr>
        <dsp:cNvPr id="0" name=""/>
        <dsp:cNvSpPr/>
      </dsp:nvSpPr>
      <dsp:spPr>
        <a:xfrm>
          <a:off x="1178365" y="1008727"/>
          <a:ext cx="204566" cy="2744002"/>
        </a:xfrm>
        <a:custGeom>
          <a:avLst/>
          <a:gdLst/>
          <a:ahLst/>
          <a:cxnLst/>
          <a:rect l="0" t="0" r="0" b="0"/>
          <a:pathLst>
            <a:path>
              <a:moveTo>
                <a:pt x="0" y="0"/>
              </a:moveTo>
              <a:lnTo>
                <a:pt x="0" y="2744002"/>
              </a:lnTo>
              <a:lnTo>
                <a:pt x="204566" y="2744002"/>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82A0A3-6F1A-44B5-818B-B086A82418B2}">
      <dsp:nvSpPr>
        <dsp:cNvPr id="0" name=""/>
        <dsp:cNvSpPr/>
      </dsp:nvSpPr>
      <dsp:spPr>
        <a:xfrm>
          <a:off x="1178365" y="1008727"/>
          <a:ext cx="204566" cy="2153626"/>
        </a:xfrm>
        <a:custGeom>
          <a:avLst/>
          <a:gdLst/>
          <a:ahLst/>
          <a:cxnLst/>
          <a:rect l="0" t="0" r="0" b="0"/>
          <a:pathLst>
            <a:path>
              <a:moveTo>
                <a:pt x="0" y="0"/>
              </a:moveTo>
              <a:lnTo>
                <a:pt x="0" y="2153626"/>
              </a:lnTo>
              <a:lnTo>
                <a:pt x="204566" y="215362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459307-1C71-4425-B135-9B3818B005C1}">
      <dsp:nvSpPr>
        <dsp:cNvPr id="0" name=""/>
        <dsp:cNvSpPr/>
      </dsp:nvSpPr>
      <dsp:spPr>
        <a:xfrm>
          <a:off x="1178365" y="1008727"/>
          <a:ext cx="204566" cy="1563249"/>
        </a:xfrm>
        <a:custGeom>
          <a:avLst/>
          <a:gdLst/>
          <a:ahLst/>
          <a:cxnLst/>
          <a:rect l="0" t="0" r="0" b="0"/>
          <a:pathLst>
            <a:path>
              <a:moveTo>
                <a:pt x="0" y="0"/>
              </a:moveTo>
              <a:lnTo>
                <a:pt x="0" y="1563249"/>
              </a:lnTo>
              <a:lnTo>
                <a:pt x="204566" y="1563249"/>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A6CA92-2605-4C52-87E1-81E4A58B6CE7}">
      <dsp:nvSpPr>
        <dsp:cNvPr id="0" name=""/>
        <dsp:cNvSpPr/>
      </dsp:nvSpPr>
      <dsp:spPr>
        <a:xfrm>
          <a:off x="1178365" y="1008727"/>
          <a:ext cx="204566" cy="972873"/>
        </a:xfrm>
        <a:custGeom>
          <a:avLst/>
          <a:gdLst/>
          <a:ahLst/>
          <a:cxnLst/>
          <a:rect l="0" t="0" r="0" b="0"/>
          <a:pathLst>
            <a:path>
              <a:moveTo>
                <a:pt x="0" y="0"/>
              </a:moveTo>
              <a:lnTo>
                <a:pt x="0" y="972873"/>
              </a:lnTo>
              <a:lnTo>
                <a:pt x="204566" y="97287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145C343-96B3-4512-AD29-A550F1C8DFED}">
      <dsp:nvSpPr>
        <dsp:cNvPr id="0" name=""/>
        <dsp:cNvSpPr/>
      </dsp:nvSpPr>
      <dsp:spPr>
        <a:xfrm>
          <a:off x="1178365" y="1008727"/>
          <a:ext cx="204566" cy="382497"/>
        </a:xfrm>
        <a:custGeom>
          <a:avLst/>
          <a:gdLst/>
          <a:ahLst/>
          <a:cxnLst/>
          <a:rect l="0" t="0" r="0" b="0"/>
          <a:pathLst>
            <a:path>
              <a:moveTo>
                <a:pt x="0" y="0"/>
              </a:moveTo>
              <a:lnTo>
                <a:pt x="0" y="382497"/>
              </a:lnTo>
              <a:lnTo>
                <a:pt x="204566" y="382497"/>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E75329F-A52E-4106-93B4-E5583B947FE9}">
      <dsp:nvSpPr>
        <dsp:cNvPr id="0" name=""/>
        <dsp:cNvSpPr/>
      </dsp:nvSpPr>
      <dsp:spPr>
        <a:xfrm>
          <a:off x="1723877" y="418351"/>
          <a:ext cx="3020424" cy="174618"/>
        </a:xfrm>
        <a:custGeom>
          <a:avLst/>
          <a:gdLst/>
          <a:ahLst/>
          <a:cxnLst/>
          <a:rect l="0" t="0" r="0" b="0"/>
          <a:pathLst>
            <a:path>
              <a:moveTo>
                <a:pt x="3020424" y="0"/>
              </a:moveTo>
              <a:lnTo>
                <a:pt x="3020424" y="87309"/>
              </a:lnTo>
              <a:lnTo>
                <a:pt x="0" y="87309"/>
              </a:lnTo>
              <a:lnTo>
                <a:pt x="0" y="174618"/>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17219FC-0AFB-4C1F-BAB2-70B76A173FFB}">
      <dsp:nvSpPr>
        <dsp:cNvPr id="0" name=""/>
        <dsp:cNvSpPr/>
      </dsp:nvSpPr>
      <dsp:spPr>
        <a:xfrm>
          <a:off x="4205092" y="2593"/>
          <a:ext cx="1078417" cy="415757"/>
        </a:xfrm>
        <a:prstGeom prst="rect">
          <a:avLst/>
        </a:prstGeom>
        <a:solidFill>
          <a:srgbClr val="CDF5E5"/>
        </a:solidFill>
        <a:ln w="381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noProof="0" dirty="0">
              <a:solidFill>
                <a:srgbClr val="002060"/>
              </a:solidFill>
            </a:rPr>
            <a:t>ERASMUS+ </a:t>
          </a:r>
        </a:p>
      </dsp:txBody>
      <dsp:txXfrm>
        <a:off x="4205092" y="2593"/>
        <a:ext cx="1078417" cy="415757"/>
      </dsp:txXfrm>
    </dsp:sp>
    <dsp:sp modelId="{5921AED7-FD71-4A73-9460-9ACD633C9F14}">
      <dsp:nvSpPr>
        <dsp:cNvPr id="0" name=""/>
        <dsp:cNvSpPr/>
      </dsp:nvSpPr>
      <dsp:spPr>
        <a:xfrm>
          <a:off x="1041988" y="592969"/>
          <a:ext cx="1363777" cy="415757"/>
        </a:xfrm>
        <a:prstGeom prst="roundRect">
          <a:avLst/>
        </a:prstGeom>
        <a:solidFill>
          <a:srgbClr val="1B193E"/>
        </a:solid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noProof="0" dirty="0"/>
            <a:t>Key Action 1, Mobility of individuals </a:t>
          </a:r>
        </a:p>
      </dsp:txBody>
      <dsp:txXfrm>
        <a:off x="1062284" y="613265"/>
        <a:ext cx="1323185" cy="375165"/>
      </dsp:txXfrm>
    </dsp:sp>
    <dsp:sp modelId="{20D89D19-E045-484D-BDF3-13DCD7C1F4CF}">
      <dsp:nvSpPr>
        <dsp:cNvPr id="0" name=""/>
        <dsp:cNvSpPr/>
      </dsp:nvSpPr>
      <dsp:spPr>
        <a:xfrm>
          <a:off x="1382932" y="1183346"/>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dirty="0">
              <a:solidFill>
                <a:srgbClr val="1B193E"/>
              </a:solidFill>
            </a:rPr>
            <a:t>Mobility of learners and staff</a:t>
          </a:r>
        </a:p>
      </dsp:txBody>
      <dsp:txXfrm>
        <a:off x="1403228" y="1203642"/>
        <a:ext cx="776572" cy="395461"/>
      </dsp:txXfrm>
    </dsp:sp>
    <dsp:sp modelId="{8E44259B-1EAC-4A9A-9248-C5EACF61231A}">
      <dsp:nvSpPr>
        <dsp:cNvPr id="0" name=""/>
        <dsp:cNvSpPr/>
      </dsp:nvSpPr>
      <dsp:spPr>
        <a:xfrm>
          <a:off x="1382932" y="1773722"/>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dirty="0">
              <a:solidFill>
                <a:srgbClr val="1B193E"/>
              </a:solidFill>
            </a:rPr>
            <a:t>Youth Participation activities</a:t>
          </a:r>
        </a:p>
      </dsp:txBody>
      <dsp:txXfrm>
        <a:off x="1403228" y="1794018"/>
        <a:ext cx="776572" cy="395461"/>
      </dsp:txXfrm>
    </dsp:sp>
    <dsp:sp modelId="{FC58734B-D621-4CE4-B31F-A91E2B1A87BB}">
      <dsp:nvSpPr>
        <dsp:cNvPr id="0" name=""/>
        <dsp:cNvSpPr/>
      </dsp:nvSpPr>
      <dsp:spPr>
        <a:xfrm>
          <a:off x="1382932" y="2364098"/>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Mobility for Sport coaches</a:t>
          </a:r>
          <a:endParaRPr lang="en-US" sz="800" kern="1200" noProof="0" dirty="0">
            <a:solidFill>
              <a:srgbClr val="1B193E"/>
            </a:solidFill>
          </a:endParaRPr>
        </a:p>
      </dsp:txBody>
      <dsp:txXfrm>
        <a:off x="1403228" y="2384394"/>
        <a:ext cx="776572" cy="395461"/>
      </dsp:txXfrm>
    </dsp:sp>
    <dsp:sp modelId="{16EEFCFF-6C31-413F-9017-C60C22D7C20C}">
      <dsp:nvSpPr>
        <dsp:cNvPr id="0" name=""/>
        <dsp:cNvSpPr/>
      </dsp:nvSpPr>
      <dsp:spPr>
        <a:xfrm>
          <a:off x="1382932" y="2954474"/>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Discover EU</a:t>
          </a:r>
          <a:endParaRPr lang="en-US" sz="800" kern="1200" noProof="0" dirty="0">
            <a:solidFill>
              <a:srgbClr val="1B193E"/>
            </a:solidFill>
          </a:endParaRPr>
        </a:p>
      </dsp:txBody>
      <dsp:txXfrm>
        <a:off x="1403228" y="2974770"/>
        <a:ext cx="776572" cy="395461"/>
      </dsp:txXfrm>
    </dsp:sp>
    <dsp:sp modelId="{AE07AB40-5EB5-4B54-B79B-68AB8CDBB29E}">
      <dsp:nvSpPr>
        <dsp:cNvPr id="0" name=""/>
        <dsp:cNvSpPr/>
      </dsp:nvSpPr>
      <dsp:spPr>
        <a:xfrm>
          <a:off x="1382932" y="3544851"/>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Language learning opportunities</a:t>
          </a:r>
          <a:endParaRPr lang="en-US" sz="800" kern="1200" noProof="0" dirty="0">
            <a:solidFill>
              <a:srgbClr val="1B193E"/>
            </a:solidFill>
          </a:endParaRPr>
        </a:p>
      </dsp:txBody>
      <dsp:txXfrm>
        <a:off x="1403228" y="3565147"/>
        <a:ext cx="776572" cy="395461"/>
      </dsp:txXfrm>
    </dsp:sp>
    <dsp:sp modelId="{BFE96752-D65B-459C-9CCB-38AE425BBDD9}">
      <dsp:nvSpPr>
        <dsp:cNvPr id="0" name=""/>
        <dsp:cNvSpPr/>
      </dsp:nvSpPr>
      <dsp:spPr>
        <a:xfrm>
          <a:off x="1382932" y="4135227"/>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Virtual exchange in HE and Youth</a:t>
          </a:r>
          <a:endParaRPr lang="en-US" sz="800" kern="1200" noProof="0" dirty="0">
            <a:solidFill>
              <a:srgbClr val="1B193E"/>
            </a:solidFill>
          </a:endParaRPr>
        </a:p>
      </dsp:txBody>
      <dsp:txXfrm>
        <a:off x="1403228" y="4155523"/>
        <a:ext cx="776572" cy="395461"/>
      </dsp:txXfrm>
    </dsp:sp>
    <dsp:sp modelId="{A2D67E16-4F90-429C-8794-736E73A41CB3}">
      <dsp:nvSpPr>
        <dsp:cNvPr id="0" name=""/>
        <dsp:cNvSpPr/>
      </dsp:nvSpPr>
      <dsp:spPr>
        <a:xfrm>
          <a:off x="3995210" y="592969"/>
          <a:ext cx="1643765" cy="415757"/>
        </a:xfrm>
        <a:prstGeom prst="roundRect">
          <a:avLst/>
        </a:prstGeom>
        <a:solidFill>
          <a:srgbClr val="1B193E"/>
        </a:solid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noProof="0" dirty="0"/>
            <a:t>Key Action 2, Cooperation among organizations and institutions</a:t>
          </a:r>
        </a:p>
      </dsp:txBody>
      <dsp:txXfrm>
        <a:off x="4015506" y="613265"/>
        <a:ext cx="1603173" cy="375165"/>
      </dsp:txXfrm>
    </dsp:sp>
    <dsp:sp modelId="{A397B225-F92D-4B4F-86FD-BF0D9B05AD1D}">
      <dsp:nvSpPr>
        <dsp:cNvPr id="0" name=""/>
        <dsp:cNvSpPr/>
      </dsp:nvSpPr>
      <dsp:spPr>
        <a:xfrm>
          <a:off x="2389066" y="1183346"/>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Partnership for Cooperation</a:t>
          </a:r>
          <a:endParaRPr lang="en-US" sz="800" kern="1200" noProof="0" dirty="0">
            <a:solidFill>
              <a:srgbClr val="1B193E"/>
            </a:solidFill>
          </a:endParaRPr>
        </a:p>
      </dsp:txBody>
      <dsp:txXfrm>
        <a:off x="2409362" y="1203642"/>
        <a:ext cx="776572" cy="395461"/>
      </dsp:txXfrm>
    </dsp:sp>
    <dsp:sp modelId="{F59CA772-5739-41CF-8735-B975A76EC5BF}">
      <dsp:nvSpPr>
        <dsp:cNvPr id="0" name=""/>
        <dsp:cNvSpPr/>
      </dsp:nvSpPr>
      <dsp:spPr>
        <a:xfrm>
          <a:off x="2596945" y="1773722"/>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Cooperation partnership</a:t>
          </a:r>
          <a:endParaRPr lang="en-US" sz="800" kern="1200" noProof="0" dirty="0">
            <a:solidFill>
              <a:srgbClr val="1B193E"/>
            </a:solidFill>
          </a:endParaRPr>
        </a:p>
      </dsp:txBody>
      <dsp:txXfrm>
        <a:off x="2666238" y="1808368"/>
        <a:ext cx="692929" cy="381111"/>
      </dsp:txXfrm>
    </dsp:sp>
    <dsp:sp modelId="{E5F5A65F-839D-40E8-9291-128F3256F457}">
      <dsp:nvSpPr>
        <dsp:cNvPr id="0" name=""/>
        <dsp:cNvSpPr/>
      </dsp:nvSpPr>
      <dsp:spPr>
        <a:xfrm>
          <a:off x="2596945" y="2364098"/>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Small scale partnership</a:t>
          </a:r>
          <a:endParaRPr lang="en-US" sz="800" kern="1200" noProof="0" dirty="0">
            <a:solidFill>
              <a:srgbClr val="1B193E"/>
            </a:solidFill>
          </a:endParaRPr>
        </a:p>
      </dsp:txBody>
      <dsp:txXfrm>
        <a:off x="2666238" y="2398744"/>
        <a:ext cx="692929" cy="381111"/>
      </dsp:txXfrm>
    </dsp:sp>
    <dsp:sp modelId="{DD96218E-66D5-4C29-9ECC-0F772284CCD4}">
      <dsp:nvSpPr>
        <dsp:cNvPr id="0" name=""/>
        <dsp:cNvSpPr/>
      </dsp:nvSpPr>
      <dsp:spPr>
        <a:xfrm>
          <a:off x="3395201" y="1183346"/>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Partnership for excellence</a:t>
          </a:r>
          <a:endParaRPr lang="en-US" sz="800" kern="1200" noProof="0" dirty="0">
            <a:solidFill>
              <a:srgbClr val="1B193E"/>
            </a:solidFill>
          </a:endParaRPr>
        </a:p>
      </dsp:txBody>
      <dsp:txXfrm>
        <a:off x="3415497" y="1203642"/>
        <a:ext cx="776572" cy="395461"/>
      </dsp:txXfrm>
    </dsp:sp>
    <dsp:sp modelId="{C05CDD2D-EC1D-4C6A-B21D-EA228ED3E149}">
      <dsp:nvSpPr>
        <dsp:cNvPr id="0" name=""/>
        <dsp:cNvSpPr/>
      </dsp:nvSpPr>
      <dsp:spPr>
        <a:xfrm>
          <a:off x="3603080" y="1773722"/>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European Universities</a:t>
          </a:r>
          <a:endParaRPr lang="en-US" sz="800" kern="1200" noProof="0" dirty="0">
            <a:solidFill>
              <a:srgbClr val="1B193E"/>
            </a:solidFill>
          </a:endParaRPr>
        </a:p>
      </dsp:txBody>
      <dsp:txXfrm>
        <a:off x="3672373" y="1808368"/>
        <a:ext cx="692929" cy="381111"/>
      </dsp:txXfrm>
    </dsp:sp>
    <dsp:sp modelId="{18D276C4-15A0-42F1-BB00-800901607067}">
      <dsp:nvSpPr>
        <dsp:cNvPr id="0" name=""/>
        <dsp:cNvSpPr/>
      </dsp:nvSpPr>
      <dsp:spPr>
        <a:xfrm>
          <a:off x="3603080" y="2364098"/>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Centre for Vocational Excellence</a:t>
          </a:r>
          <a:endParaRPr lang="en-US" sz="800" kern="1200" noProof="0" dirty="0">
            <a:solidFill>
              <a:srgbClr val="1B193E"/>
            </a:solidFill>
          </a:endParaRPr>
        </a:p>
      </dsp:txBody>
      <dsp:txXfrm>
        <a:off x="3672373" y="2398744"/>
        <a:ext cx="692929" cy="381111"/>
      </dsp:txXfrm>
    </dsp:sp>
    <dsp:sp modelId="{BDB58507-37B0-417E-89CF-74642FE8233F}">
      <dsp:nvSpPr>
        <dsp:cNvPr id="0" name=""/>
        <dsp:cNvSpPr/>
      </dsp:nvSpPr>
      <dsp:spPr>
        <a:xfrm>
          <a:off x="3603080" y="2954474"/>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E+ teachers academies</a:t>
          </a:r>
          <a:endParaRPr lang="en-US" sz="800" kern="1200" noProof="0" dirty="0">
            <a:solidFill>
              <a:srgbClr val="1B193E"/>
            </a:solidFill>
          </a:endParaRPr>
        </a:p>
      </dsp:txBody>
      <dsp:txXfrm>
        <a:off x="3672373" y="2989120"/>
        <a:ext cx="692929" cy="381111"/>
      </dsp:txXfrm>
    </dsp:sp>
    <dsp:sp modelId="{A43509C6-3BE9-475D-90B9-BB68E3EE3BFA}">
      <dsp:nvSpPr>
        <dsp:cNvPr id="0" name=""/>
        <dsp:cNvSpPr/>
      </dsp:nvSpPr>
      <dsp:spPr>
        <a:xfrm>
          <a:off x="3603080" y="3544851"/>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Erasmus Mundus Action</a:t>
          </a:r>
          <a:endParaRPr lang="en-US" sz="800" kern="1200" noProof="0" dirty="0">
            <a:solidFill>
              <a:srgbClr val="1B193E"/>
            </a:solidFill>
          </a:endParaRPr>
        </a:p>
      </dsp:txBody>
      <dsp:txXfrm>
        <a:off x="3672373" y="3579497"/>
        <a:ext cx="692929" cy="381111"/>
      </dsp:txXfrm>
    </dsp:sp>
    <dsp:sp modelId="{7C63A621-CD1D-40A9-A82A-0E8C87331F2C}">
      <dsp:nvSpPr>
        <dsp:cNvPr id="0" name=""/>
        <dsp:cNvSpPr/>
      </dsp:nvSpPr>
      <dsp:spPr>
        <a:xfrm>
          <a:off x="4401335" y="1183346"/>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Partnership for innovation</a:t>
          </a:r>
          <a:endParaRPr lang="en-US" sz="800" kern="1200" noProof="0" dirty="0">
            <a:solidFill>
              <a:srgbClr val="1B193E"/>
            </a:solidFill>
          </a:endParaRPr>
        </a:p>
      </dsp:txBody>
      <dsp:txXfrm>
        <a:off x="4421631" y="1203642"/>
        <a:ext cx="776572" cy="395461"/>
      </dsp:txXfrm>
    </dsp:sp>
    <dsp:sp modelId="{649851DE-D834-4564-9592-05538AF68F32}">
      <dsp:nvSpPr>
        <dsp:cNvPr id="0" name=""/>
        <dsp:cNvSpPr/>
      </dsp:nvSpPr>
      <dsp:spPr>
        <a:xfrm>
          <a:off x="4609214" y="1773722"/>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Alliances for innovation</a:t>
          </a:r>
          <a:endParaRPr lang="en-US" sz="800" kern="1200" noProof="0" dirty="0">
            <a:solidFill>
              <a:srgbClr val="1B193E"/>
            </a:solidFill>
          </a:endParaRPr>
        </a:p>
      </dsp:txBody>
      <dsp:txXfrm>
        <a:off x="4678507" y="1808368"/>
        <a:ext cx="692929" cy="381111"/>
      </dsp:txXfrm>
    </dsp:sp>
    <dsp:sp modelId="{125DB240-01FB-4F83-8B74-DD40A3471AA3}">
      <dsp:nvSpPr>
        <dsp:cNvPr id="0" name=""/>
        <dsp:cNvSpPr/>
      </dsp:nvSpPr>
      <dsp:spPr>
        <a:xfrm>
          <a:off x="4609214" y="2364098"/>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Forward-looking projects</a:t>
          </a:r>
          <a:endParaRPr lang="en-US" sz="800" kern="1200" noProof="0" dirty="0">
            <a:solidFill>
              <a:srgbClr val="1B193E"/>
            </a:solidFill>
          </a:endParaRPr>
        </a:p>
      </dsp:txBody>
      <dsp:txXfrm>
        <a:off x="4678507" y="2398744"/>
        <a:ext cx="692929" cy="381111"/>
      </dsp:txXfrm>
    </dsp:sp>
    <dsp:sp modelId="{955860C5-5CC4-47B9-AC9B-31816904D01E}">
      <dsp:nvSpPr>
        <dsp:cNvPr id="0" name=""/>
        <dsp:cNvSpPr/>
      </dsp:nvSpPr>
      <dsp:spPr>
        <a:xfrm>
          <a:off x="5407469" y="1183346"/>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Capacity Building (CB) projects </a:t>
          </a:r>
          <a:endParaRPr lang="en-US" sz="800" kern="1200" noProof="0" dirty="0">
            <a:solidFill>
              <a:srgbClr val="1B193E"/>
            </a:solidFill>
          </a:endParaRPr>
        </a:p>
      </dsp:txBody>
      <dsp:txXfrm>
        <a:off x="5427765" y="1203642"/>
        <a:ext cx="776572" cy="395461"/>
      </dsp:txXfrm>
    </dsp:sp>
    <dsp:sp modelId="{8086768D-D464-4E22-9DA5-55DC839CA303}">
      <dsp:nvSpPr>
        <dsp:cNvPr id="0" name=""/>
        <dsp:cNvSpPr/>
      </dsp:nvSpPr>
      <dsp:spPr>
        <a:xfrm>
          <a:off x="5615348" y="1773722"/>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CB in HE</a:t>
          </a:r>
          <a:endParaRPr lang="en-US" sz="800" kern="1200" noProof="0" dirty="0">
            <a:solidFill>
              <a:srgbClr val="1B193E"/>
            </a:solidFill>
          </a:endParaRPr>
        </a:p>
      </dsp:txBody>
      <dsp:txXfrm>
        <a:off x="5684641" y="1808368"/>
        <a:ext cx="692929" cy="381111"/>
      </dsp:txXfrm>
    </dsp:sp>
    <dsp:sp modelId="{2EBD7C8D-91E6-49C3-951F-2B62159C5C2A}">
      <dsp:nvSpPr>
        <dsp:cNvPr id="0" name=""/>
        <dsp:cNvSpPr/>
      </dsp:nvSpPr>
      <dsp:spPr>
        <a:xfrm>
          <a:off x="5615348" y="2364098"/>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CB in VET</a:t>
          </a:r>
          <a:endParaRPr lang="en-US" sz="800" kern="1200" noProof="0" dirty="0">
            <a:solidFill>
              <a:srgbClr val="1B193E"/>
            </a:solidFill>
          </a:endParaRPr>
        </a:p>
      </dsp:txBody>
      <dsp:txXfrm>
        <a:off x="5684641" y="2398744"/>
        <a:ext cx="692929" cy="381111"/>
      </dsp:txXfrm>
    </dsp:sp>
    <dsp:sp modelId="{255CFA1A-C89C-46B1-87BC-B1CFD74BD8A9}">
      <dsp:nvSpPr>
        <dsp:cNvPr id="0" name=""/>
        <dsp:cNvSpPr/>
      </dsp:nvSpPr>
      <dsp:spPr>
        <a:xfrm>
          <a:off x="5615348" y="2954474"/>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dirty="0">
              <a:solidFill>
                <a:srgbClr val="1B193E"/>
              </a:solidFill>
            </a:rPr>
            <a:t>CB in Youth </a:t>
          </a:r>
        </a:p>
      </dsp:txBody>
      <dsp:txXfrm>
        <a:off x="5684641" y="2989120"/>
        <a:ext cx="692929" cy="381111"/>
      </dsp:txXfrm>
    </dsp:sp>
    <dsp:sp modelId="{9DF79455-1176-4D36-82C4-F61799D1FD91}">
      <dsp:nvSpPr>
        <dsp:cNvPr id="0" name=""/>
        <dsp:cNvSpPr/>
      </dsp:nvSpPr>
      <dsp:spPr>
        <a:xfrm>
          <a:off x="5615348" y="3544851"/>
          <a:ext cx="831515" cy="415757"/>
        </a:xfrm>
        <a:prstGeom prst="trapezoid">
          <a:avLst/>
        </a:prstGeom>
        <a:no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CB in Sport</a:t>
          </a:r>
          <a:endParaRPr lang="en-US" sz="800" kern="1200" noProof="0" dirty="0">
            <a:solidFill>
              <a:srgbClr val="1B193E"/>
            </a:solidFill>
          </a:endParaRPr>
        </a:p>
      </dsp:txBody>
      <dsp:txXfrm>
        <a:off x="5684641" y="3579497"/>
        <a:ext cx="692929" cy="381111"/>
      </dsp:txXfrm>
    </dsp:sp>
    <dsp:sp modelId="{FC344292-2104-4F6E-B5AA-455567777445}">
      <dsp:nvSpPr>
        <dsp:cNvPr id="0" name=""/>
        <dsp:cNvSpPr/>
      </dsp:nvSpPr>
      <dsp:spPr>
        <a:xfrm>
          <a:off x="6413604" y="1183346"/>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Not for profit Sport events</a:t>
          </a:r>
          <a:endParaRPr lang="en-US" sz="800" kern="1200" noProof="0" dirty="0">
            <a:solidFill>
              <a:srgbClr val="1B193E"/>
            </a:solidFill>
          </a:endParaRPr>
        </a:p>
      </dsp:txBody>
      <dsp:txXfrm>
        <a:off x="6433900" y="1203642"/>
        <a:ext cx="776572" cy="395461"/>
      </dsp:txXfrm>
    </dsp:sp>
    <dsp:sp modelId="{B64DBE90-2DE0-4F2E-B0AF-659B0430065F}">
      <dsp:nvSpPr>
        <dsp:cNvPr id="0" name=""/>
        <dsp:cNvSpPr/>
      </dsp:nvSpPr>
      <dsp:spPr>
        <a:xfrm>
          <a:off x="5813594" y="592969"/>
          <a:ext cx="1626885" cy="415757"/>
        </a:xfrm>
        <a:prstGeom prst="roundRect">
          <a:avLst/>
        </a:prstGeom>
        <a:solidFill>
          <a:srgbClr val="1B193E"/>
        </a:solid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noProof="0" dirty="0"/>
            <a:t>Key Action 3, Support to policy development and cooperation</a:t>
          </a:r>
        </a:p>
      </dsp:txBody>
      <dsp:txXfrm>
        <a:off x="5833890" y="613265"/>
        <a:ext cx="1586293" cy="375165"/>
      </dsp:txXfrm>
    </dsp:sp>
    <dsp:sp modelId="{875EF9F9-5C07-4C3F-94BB-419AD2EA66B0}">
      <dsp:nvSpPr>
        <dsp:cNvPr id="0" name=""/>
        <dsp:cNvSpPr/>
      </dsp:nvSpPr>
      <dsp:spPr>
        <a:xfrm>
          <a:off x="7615098" y="592969"/>
          <a:ext cx="831515" cy="415757"/>
        </a:xfrm>
        <a:prstGeom prst="roundRect">
          <a:avLst/>
        </a:prstGeom>
        <a:solidFill>
          <a:srgbClr val="1B193E"/>
        </a:solidFill>
        <a:ln w="12700" cap="flat" cmpd="sng" algn="ctr">
          <a:solidFill>
            <a:srgbClr val="1B193E"/>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b="1" kern="1200" noProof="0" dirty="0"/>
            <a:t>Jean Monnet Actions</a:t>
          </a:r>
        </a:p>
      </dsp:txBody>
      <dsp:txXfrm>
        <a:off x="7635394" y="613265"/>
        <a:ext cx="790923" cy="375165"/>
      </dsp:txXfrm>
    </dsp:sp>
    <dsp:sp modelId="{CFB8882B-A13D-40B0-939A-A9B8DA50A0D3}">
      <dsp:nvSpPr>
        <dsp:cNvPr id="0" name=""/>
        <dsp:cNvSpPr/>
      </dsp:nvSpPr>
      <dsp:spPr>
        <a:xfrm>
          <a:off x="7822977" y="1183346"/>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JM in HE</a:t>
          </a:r>
          <a:endParaRPr lang="en-US" sz="800" kern="1200" noProof="0" dirty="0">
            <a:solidFill>
              <a:srgbClr val="1B193E"/>
            </a:solidFill>
          </a:endParaRPr>
        </a:p>
      </dsp:txBody>
      <dsp:txXfrm>
        <a:off x="7843273" y="1203642"/>
        <a:ext cx="776572" cy="395461"/>
      </dsp:txXfrm>
    </dsp:sp>
    <dsp:sp modelId="{963354DD-C6DB-4B1E-B68C-93B845D73934}">
      <dsp:nvSpPr>
        <dsp:cNvPr id="0" name=""/>
        <dsp:cNvSpPr/>
      </dsp:nvSpPr>
      <dsp:spPr>
        <a:xfrm>
          <a:off x="7822977" y="1773722"/>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JM in other fields</a:t>
          </a:r>
          <a:endParaRPr lang="en-US" sz="800" kern="1200" noProof="0" dirty="0">
            <a:solidFill>
              <a:srgbClr val="1B193E"/>
            </a:solidFill>
          </a:endParaRPr>
        </a:p>
      </dsp:txBody>
      <dsp:txXfrm>
        <a:off x="7843273" y="1794018"/>
        <a:ext cx="776572" cy="395461"/>
      </dsp:txXfrm>
    </dsp:sp>
    <dsp:sp modelId="{D4CE6EBC-E246-4C4B-965B-226F101C748A}">
      <dsp:nvSpPr>
        <dsp:cNvPr id="0" name=""/>
        <dsp:cNvSpPr/>
      </dsp:nvSpPr>
      <dsp:spPr>
        <a:xfrm>
          <a:off x="7822977" y="2364098"/>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JM networks in HE</a:t>
          </a:r>
          <a:endParaRPr lang="en-US" sz="800" kern="1200" noProof="0" dirty="0">
            <a:solidFill>
              <a:srgbClr val="1B193E"/>
            </a:solidFill>
          </a:endParaRPr>
        </a:p>
      </dsp:txBody>
      <dsp:txXfrm>
        <a:off x="7843273" y="2384394"/>
        <a:ext cx="776572" cy="395461"/>
      </dsp:txXfrm>
    </dsp:sp>
    <dsp:sp modelId="{FA469A34-6ABB-46B3-9851-84253EDBA4A0}">
      <dsp:nvSpPr>
        <dsp:cNvPr id="0" name=""/>
        <dsp:cNvSpPr/>
      </dsp:nvSpPr>
      <dsp:spPr>
        <a:xfrm>
          <a:off x="7822977" y="2954474"/>
          <a:ext cx="831515" cy="415757"/>
        </a:xfrm>
        <a:prstGeom prst="snipRoundRect">
          <a:avLst/>
        </a:prstGeom>
        <a:solidFill>
          <a:srgbClr val="0AD995">
            <a:alpha val="24314"/>
          </a:srgbClr>
        </a:solidFill>
        <a:ln w="12700" cap="flat" cmpd="sng" algn="ctr">
          <a:solidFill>
            <a:srgbClr val="0AD99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080" tIns="5080" rIns="5080" bIns="5080" numCol="1" spcCol="1270" anchor="ctr" anchorCtr="0">
          <a:noAutofit/>
        </a:bodyPr>
        <a:lstStyle/>
        <a:p>
          <a:pPr marL="0" lvl="0" indent="0" algn="ctr" defTabSz="355600">
            <a:lnSpc>
              <a:spcPct val="90000"/>
            </a:lnSpc>
            <a:spcBef>
              <a:spcPct val="0"/>
            </a:spcBef>
            <a:spcAft>
              <a:spcPct val="35000"/>
            </a:spcAft>
            <a:buNone/>
          </a:pPr>
          <a:r>
            <a:rPr lang="en-US" sz="800" kern="1200" noProof="0">
              <a:solidFill>
                <a:srgbClr val="1B193E"/>
              </a:solidFill>
            </a:rPr>
            <a:t>Support to designated institutions</a:t>
          </a:r>
          <a:endParaRPr lang="en-US" sz="800" kern="1200" noProof="0" dirty="0">
            <a:solidFill>
              <a:srgbClr val="1B193E"/>
            </a:solidFill>
          </a:endParaRPr>
        </a:p>
      </dsp:txBody>
      <dsp:txXfrm>
        <a:off x="7843273" y="2974770"/>
        <a:ext cx="776572" cy="395461"/>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23BF02-1407-45D4-91DB-52DF284200D1}" type="datetimeFigureOut">
              <a:rPr lang="en-GB" smtClean="0"/>
              <a:t>04/12/2023</a:t>
            </a:fld>
            <a:endParaRPr lang="en-GB"/>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GB"/>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B3550A-1C67-491B-B6B7-CEF62DBEB878}" type="slidenum">
              <a:rPr lang="en-GB" smtClean="0"/>
              <a:t>‹N›</a:t>
            </a:fld>
            <a:endParaRPr lang="en-GB"/>
          </a:p>
        </p:txBody>
      </p:sp>
    </p:spTree>
    <p:extLst>
      <p:ext uri="{BB962C8B-B14F-4D97-AF65-F5344CB8AC3E}">
        <p14:creationId xmlns:p14="http://schemas.microsoft.com/office/powerpoint/2010/main" val="32398908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fld id="{20B3550A-1C67-491B-B6B7-CEF62DBEB878}" type="slidenum">
              <a:rPr lang="en-GB" smtClean="0"/>
              <a:t>11</a:t>
            </a:fld>
            <a:endParaRPr lang="en-GB"/>
          </a:p>
        </p:txBody>
      </p:sp>
    </p:spTree>
    <p:extLst>
      <p:ext uri="{BB962C8B-B14F-4D97-AF65-F5344CB8AC3E}">
        <p14:creationId xmlns:p14="http://schemas.microsoft.com/office/powerpoint/2010/main" val="17705761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fld id="{20B3550A-1C67-491B-B6B7-CEF62DBEB878}" type="slidenum">
              <a:rPr lang="en-GB" smtClean="0"/>
              <a:t>20</a:t>
            </a:fld>
            <a:endParaRPr lang="en-GB"/>
          </a:p>
        </p:txBody>
      </p:sp>
    </p:spTree>
    <p:extLst>
      <p:ext uri="{BB962C8B-B14F-4D97-AF65-F5344CB8AC3E}">
        <p14:creationId xmlns:p14="http://schemas.microsoft.com/office/powerpoint/2010/main" val="2341785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en-GB" dirty="0"/>
          </a:p>
        </p:txBody>
      </p:sp>
      <p:sp>
        <p:nvSpPr>
          <p:cNvPr id="4" name="Segnaposto numero diapositiva 3"/>
          <p:cNvSpPr>
            <a:spLocks noGrp="1"/>
          </p:cNvSpPr>
          <p:nvPr>
            <p:ph type="sldNum" sz="quarter" idx="5"/>
          </p:nvPr>
        </p:nvSpPr>
        <p:spPr/>
        <p:txBody>
          <a:bodyPr/>
          <a:lstStyle/>
          <a:p>
            <a:fld id="{20B3550A-1C67-491B-B6B7-CEF62DBEB878}" type="slidenum">
              <a:rPr lang="en-GB" smtClean="0"/>
              <a:t>21</a:t>
            </a:fld>
            <a:endParaRPr lang="en-GB"/>
          </a:p>
        </p:txBody>
      </p:sp>
    </p:spTree>
    <p:extLst>
      <p:ext uri="{BB962C8B-B14F-4D97-AF65-F5344CB8AC3E}">
        <p14:creationId xmlns:p14="http://schemas.microsoft.com/office/powerpoint/2010/main" val="1875340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1.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6.png"/><Relationship Id="rId4" Type="http://schemas.openxmlformats.org/officeDocument/2006/relationships/image" Target="../media/image7.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4.png"/><Relationship Id="rId4" Type="http://schemas.openxmlformats.org/officeDocument/2006/relationships/image" Target="../media/image7.pn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ver 1">
    <p:spTree>
      <p:nvGrpSpPr>
        <p:cNvPr id="1" name=""/>
        <p:cNvGrpSpPr/>
        <p:nvPr/>
      </p:nvGrpSpPr>
      <p:grpSpPr>
        <a:xfrm>
          <a:off x="0" y="0"/>
          <a:ext cx="0" cy="0"/>
          <a:chOff x="0" y="0"/>
          <a:chExt cx="0" cy="0"/>
        </a:xfrm>
      </p:grpSpPr>
      <p:sp>
        <p:nvSpPr>
          <p:cNvPr id="37" name="Rectángulo 36">
            <a:extLst>
              <a:ext uri="{FF2B5EF4-FFF2-40B4-BE49-F238E27FC236}">
                <a16:creationId xmlns:a16="http://schemas.microsoft.com/office/drawing/2014/main" id="{E7011437-580D-4C90-2D19-897831A9857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Imagen 10" descr="Imagen que contiene Logotipo&#10;&#10;Descripción generada automáticamente">
            <a:extLst>
              <a:ext uri="{FF2B5EF4-FFF2-40B4-BE49-F238E27FC236}">
                <a16:creationId xmlns:a16="http://schemas.microsoft.com/office/drawing/2014/main" id="{6C8B1B9F-D160-6C24-AD2C-5B9574321F1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122821" y="1323778"/>
            <a:ext cx="4416598" cy="2229084"/>
          </a:xfrm>
          <a:prstGeom prst="rect">
            <a:avLst/>
          </a:prstGeom>
        </p:spPr>
      </p:pic>
      <p:sp>
        <p:nvSpPr>
          <p:cNvPr id="12" name="CuadroTexto 11">
            <a:extLst>
              <a:ext uri="{FF2B5EF4-FFF2-40B4-BE49-F238E27FC236}">
                <a16:creationId xmlns:a16="http://schemas.microsoft.com/office/drawing/2014/main" id="{C238BC30-F6DA-D940-405D-0ACD930EC362}"/>
              </a:ext>
            </a:extLst>
          </p:cNvPr>
          <p:cNvSpPr txBox="1"/>
          <p:nvPr userDrawn="1"/>
        </p:nvSpPr>
        <p:spPr>
          <a:xfrm>
            <a:off x="8773360" y="177708"/>
            <a:ext cx="3283527" cy="400110"/>
          </a:xfrm>
          <a:prstGeom prst="rect">
            <a:avLst/>
          </a:prstGeom>
          <a:noFill/>
        </p:spPr>
        <p:txBody>
          <a:bodyPr wrap="square" rtlCol="0">
            <a:spAutoFit/>
          </a:bodyPr>
          <a:lstStyle/>
          <a:p>
            <a:pPr algn="r"/>
            <a:r>
              <a:rPr lang="es-ES" sz="2000" b="1">
                <a:solidFill>
                  <a:srgbClr val="1B193E"/>
                </a:solidFill>
                <a:effectLst/>
                <a:latin typeface="+mj-lt"/>
              </a:rPr>
              <a:t>digital-dream-lab.eu</a:t>
            </a:r>
            <a:endParaRPr lang="en-GB" sz="2000" b="1">
              <a:solidFill>
                <a:srgbClr val="1B193E"/>
              </a:solidFill>
              <a:effectLst/>
              <a:latin typeface="+mj-lt"/>
            </a:endParaRPr>
          </a:p>
        </p:txBody>
      </p:sp>
      <p:sp>
        <p:nvSpPr>
          <p:cNvPr id="38" name="CuadroTexto 37">
            <a:extLst>
              <a:ext uri="{FF2B5EF4-FFF2-40B4-BE49-F238E27FC236}">
                <a16:creationId xmlns:a16="http://schemas.microsoft.com/office/drawing/2014/main" id="{18D7B3E2-2115-114F-089F-09C93F21300B}"/>
              </a:ext>
            </a:extLst>
          </p:cNvPr>
          <p:cNvSpPr txBox="1"/>
          <p:nvPr userDrawn="1"/>
        </p:nvSpPr>
        <p:spPr>
          <a:xfrm>
            <a:off x="135113" y="6160146"/>
            <a:ext cx="7352615" cy="692497"/>
          </a:xfrm>
          <a:prstGeom prst="rect">
            <a:avLst/>
          </a:prstGeom>
          <a:noFill/>
        </p:spPr>
        <p:txBody>
          <a:bodyPr wrap="square" rtlCol="0">
            <a:spAutoFit/>
          </a:bodyPr>
          <a:lstStyle/>
          <a:p>
            <a:pPr algn="l"/>
            <a:r>
              <a:rPr lang="en-GB" sz="1300">
                <a:solidFill>
                  <a:schemeClr val="bg1"/>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chemeClr val="bg1"/>
                </a:solidFill>
                <a:effectLst/>
                <a:latin typeface="+mn-lt"/>
              </a:rPr>
              <a:t>.</a:t>
            </a:r>
          </a:p>
        </p:txBody>
      </p:sp>
      <p:sp>
        <p:nvSpPr>
          <p:cNvPr id="44" name="Rectángulo 43">
            <a:extLst>
              <a:ext uri="{FF2B5EF4-FFF2-40B4-BE49-F238E27FC236}">
                <a16:creationId xmlns:a16="http://schemas.microsoft.com/office/drawing/2014/main" id="{B75A42C1-7D33-0352-C95C-7F661AA2F6DC}"/>
              </a:ext>
            </a:extLst>
          </p:cNvPr>
          <p:cNvSpPr/>
          <p:nvPr userDrawn="1"/>
        </p:nvSpPr>
        <p:spPr>
          <a:xfrm>
            <a:off x="0" y="-38151"/>
            <a:ext cx="12192000" cy="102062"/>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48" name="Imagen 47" descr="Texto&#10;&#10;Descripción generada automáticamente">
            <a:extLst>
              <a:ext uri="{FF2B5EF4-FFF2-40B4-BE49-F238E27FC236}">
                <a16:creationId xmlns:a16="http://schemas.microsoft.com/office/drawing/2014/main" id="{2CA96A6B-389F-0861-B1FE-2EA0F58657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64509" y="160233"/>
            <a:ext cx="2786332" cy="584559"/>
          </a:xfrm>
          <a:prstGeom prst="rect">
            <a:avLst/>
          </a:prstGeom>
        </p:spPr>
      </p:pic>
      <p:sp>
        <p:nvSpPr>
          <p:cNvPr id="52" name="Marcador de texto 51">
            <a:extLst>
              <a:ext uri="{FF2B5EF4-FFF2-40B4-BE49-F238E27FC236}">
                <a16:creationId xmlns:a16="http://schemas.microsoft.com/office/drawing/2014/main" id="{1B8BE13D-B6DC-C12D-DFD3-3944B7A5C519}"/>
              </a:ext>
            </a:extLst>
          </p:cNvPr>
          <p:cNvSpPr>
            <a:spLocks noGrp="1"/>
          </p:cNvSpPr>
          <p:nvPr>
            <p:ph type="body" sz="quarter" idx="10"/>
          </p:nvPr>
        </p:nvSpPr>
        <p:spPr>
          <a:xfrm>
            <a:off x="876650" y="3922330"/>
            <a:ext cx="4908939"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sp>
        <p:nvSpPr>
          <p:cNvPr id="53" name="Marcador de texto 51">
            <a:extLst>
              <a:ext uri="{FF2B5EF4-FFF2-40B4-BE49-F238E27FC236}">
                <a16:creationId xmlns:a16="http://schemas.microsoft.com/office/drawing/2014/main" id="{D89AC5DB-009C-767F-88C8-2118B5565D04}"/>
              </a:ext>
            </a:extLst>
          </p:cNvPr>
          <p:cNvSpPr>
            <a:spLocks noGrp="1"/>
          </p:cNvSpPr>
          <p:nvPr>
            <p:ph type="body" sz="quarter" idx="11"/>
          </p:nvPr>
        </p:nvSpPr>
        <p:spPr>
          <a:xfrm>
            <a:off x="876652" y="4810675"/>
            <a:ext cx="4908939" cy="555389"/>
          </a:xfrm>
          <a:prstGeom prst="rect">
            <a:avLst/>
          </a:prstGeom>
        </p:spPr>
        <p:txBody>
          <a:bodyPr anchor="t"/>
          <a:lstStyle>
            <a:lvl1pPr marL="0" indent="0">
              <a:buNone/>
              <a:defRPr sz="2000" b="0">
                <a:solidFill>
                  <a:srgbClr val="1B193E"/>
                </a:solidFill>
              </a:defRPr>
            </a:lvl1pPr>
            <a:lvl2pPr marL="457200" indent="0">
              <a:buNone/>
              <a:defRPr/>
            </a:lvl2pPr>
          </a:lstStyle>
          <a:p>
            <a:pPr lvl="0"/>
            <a:endParaRPr lang="es-ES"/>
          </a:p>
        </p:txBody>
      </p:sp>
      <p:pic>
        <p:nvPicPr>
          <p:cNvPr id="3" name="Imagen 2">
            <a:extLst>
              <a:ext uri="{FF2B5EF4-FFF2-40B4-BE49-F238E27FC236}">
                <a16:creationId xmlns:a16="http://schemas.microsoft.com/office/drawing/2014/main" id="{871A4218-75F7-09B5-96CB-F74ACC0F124B}"/>
              </a:ext>
            </a:extLst>
          </p:cNvPr>
          <p:cNvPicPr>
            <a:picLocks noChangeAspect="1"/>
          </p:cNvPicPr>
          <p:nvPr userDrawn="1"/>
        </p:nvPicPr>
        <p:blipFill>
          <a:blip r:embed="rId4"/>
          <a:stretch>
            <a:fillRect/>
          </a:stretch>
        </p:blipFill>
        <p:spPr>
          <a:xfrm>
            <a:off x="7581900" y="990600"/>
            <a:ext cx="4610100" cy="5857875"/>
          </a:xfrm>
          <a:prstGeom prst="rect">
            <a:avLst/>
          </a:prstGeom>
        </p:spPr>
      </p:pic>
    </p:spTree>
    <p:extLst>
      <p:ext uri="{BB962C8B-B14F-4D97-AF65-F5344CB8AC3E}">
        <p14:creationId xmlns:p14="http://schemas.microsoft.com/office/powerpoint/2010/main" val="25728209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Cover 2">
    <p:spTree>
      <p:nvGrpSpPr>
        <p:cNvPr id="1" name=""/>
        <p:cNvGrpSpPr/>
        <p:nvPr/>
      </p:nvGrpSpPr>
      <p:grpSpPr>
        <a:xfrm>
          <a:off x="0" y="0"/>
          <a:ext cx="0" cy="0"/>
          <a:chOff x="0" y="0"/>
          <a:chExt cx="0" cy="0"/>
        </a:xfrm>
      </p:grpSpPr>
      <p:sp>
        <p:nvSpPr>
          <p:cNvPr id="12" name="Rectángulo 11">
            <a:extLst>
              <a:ext uri="{FF2B5EF4-FFF2-40B4-BE49-F238E27FC236}">
                <a16:creationId xmlns:a16="http://schemas.microsoft.com/office/drawing/2014/main" id="{A148A596-25B6-6139-D67C-3C06362488B4}"/>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ítulo 1">
            <a:extLst>
              <a:ext uri="{FF2B5EF4-FFF2-40B4-BE49-F238E27FC236}">
                <a16:creationId xmlns:a16="http://schemas.microsoft.com/office/drawing/2014/main" id="{972580A2-278E-D007-23A1-E1E471377813}"/>
              </a:ext>
            </a:extLst>
          </p:cNvPr>
          <p:cNvSpPr>
            <a:spLocks noGrp="1"/>
          </p:cNvSpPr>
          <p:nvPr>
            <p:ph type="title"/>
          </p:nvPr>
        </p:nvSpPr>
        <p:spPr>
          <a:xfrm>
            <a:off x="831850" y="3090084"/>
            <a:ext cx="10515600" cy="1232679"/>
          </a:xfrm>
          <a:prstGeom prst="rect">
            <a:avLst/>
          </a:prstGeom>
        </p:spPr>
        <p:txBody>
          <a:bodyPr anchor="b"/>
          <a:lstStyle>
            <a:lvl1pPr algn="ctr">
              <a:defRPr sz="4000" b="1">
                <a:solidFill>
                  <a:srgbClr val="1B193E"/>
                </a:solidFill>
                <a:latin typeface="+mn-lt"/>
              </a:defRPr>
            </a:lvl1pPr>
          </a:lstStyle>
          <a:p>
            <a:endParaRPr lang="en-GB"/>
          </a:p>
        </p:txBody>
      </p:sp>
      <p:pic>
        <p:nvPicPr>
          <p:cNvPr id="7" name="Imagen 6" descr="Imagen que contiene Logotipo&#10;&#10;Descripción generada automáticamente">
            <a:extLst>
              <a:ext uri="{FF2B5EF4-FFF2-40B4-BE49-F238E27FC236}">
                <a16:creationId xmlns:a16="http://schemas.microsoft.com/office/drawing/2014/main" id="{E7782A2B-0AF7-E8AE-9EC4-AF76F2CC9E9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05636" y="581702"/>
            <a:ext cx="4416598" cy="2229084"/>
          </a:xfrm>
          <a:prstGeom prst="rect">
            <a:avLst/>
          </a:prstGeom>
        </p:spPr>
      </p:pic>
      <p:pic>
        <p:nvPicPr>
          <p:cNvPr id="13" name="Imagen 12" descr="Interfaz de usuario gráfica, Texto&#10;&#10;Descripción generada automáticamente">
            <a:extLst>
              <a:ext uri="{FF2B5EF4-FFF2-40B4-BE49-F238E27FC236}">
                <a16:creationId xmlns:a16="http://schemas.microsoft.com/office/drawing/2014/main" id="{C6457764-B175-D0D7-61DF-CFAA08D1D9B2}"/>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14" name="CuadroTexto 13">
            <a:extLst>
              <a:ext uri="{FF2B5EF4-FFF2-40B4-BE49-F238E27FC236}">
                <a16:creationId xmlns:a16="http://schemas.microsoft.com/office/drawing/2014/main" id="{4FC8C3E7-5891-54DB-F8C8-CF8CCC0B69FE}"/>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sp>
        <p:nvSpPr>
          <p:cNvPr id="15" name="CuadroTexto 14">
            <a:extLst>
              <a:ext uri="{FF2B5EF4-FFF2-40B4-BE49-F238E27FC236}">
                <a16:creationId xmlns:a16="http://schemas.microsoft.com/office/drawing/2014/main" id="{C1B65113-AF52-8753-DB0A-1515EFFD43DB}"/>
              </a:ext>
            </a:extLst>
          </p:cNvPr>
          <p:cNvSpPr txBox="1"/>
          <p:nvPr userDrawn="1"/>
        </p:nvSpPr>
        <p:spPr>
          <a:xfrm>
            <a:off x="8773360" y="177708"/>
            <a:ext cx="3283527" cy="400110"/>
          </a:xfrm>
          <a:prstGeom prst="rect">
            <a:avLst/>
          </a:prstGeom>
          <a:noFill/>
        </p:spPr>
        <p:txBody>
          <a:bodyPr wrap="square" rtlCol="0">
            <a:spAutoFit/>
          </a:bodyPr>
          <a:lstStyle/>
          <a:p>
            <a:pPr algn="r"/>
            <a:r>
              <a:rPr lang="es-ES" sz="2000" b="1">
                <a:solidFill>
                  <a:srgbClr val="1B193E"/>
                </a:solidFill>
                <a:effectLst/>
                <a:latin typeface="+mj-lt"/>
              </a:rPr>
              <a:t>digital-dream-lab.eu</a:t>
            </a:r>
            <a:endParaRPr lang="en-GB" sz="2000" b="1">
              <a:solidFill>
                <a:srgbClr val="1B193E"/>
              </a:solidFill>
              <a:effectLst/>
              <a:latin typeface="+mj-lt"/>
            </a:endParaRPr>
          </a:p>
        </p:txBody>
      </p:sp>
      <p:pic>
        <p:nvPicPr>
          <p:cNvPr id="5" name="Imagen 4">
            <a:extLst>
              <a:ext uri="{FF2B5EF4-FFF2-40B4-BE49-F238E27FC236}">
                <a16:creationId xmlns:a16="http://schemas.microsoft.com/office/drawing/2014/main" id="{3DCAF5D0-0767-3892-E9A2-F3768673C29D}"/>
              </a:ext>
            </a:extLst>
          </p:cNvPr>
          <p:cNvPicPr>
            <a:picLocks noChangeAspect="1"/>
          </p:cNvPicPr>
          <p:nvPr userDrawn="1"/>
        </p:nvPicPr>
        <p:blipFill rotWithShape="1">
          <a:blip r:embed="rId4"/>
          <a:srcRect r="21309"/>
          <a:stretch/>
        </p:blipFill>
        <p:spPr>
          <a:xfrm>
            <a:off x="-811" y="388"/>
            <a:ext cx="742030" cy="1066800"/>
          </a:xfrm>
          <a:prstGeom prst="rect">
            <a:avLst/>
          </a:prstGeom>
        </p:spPr>
      </p:pic>
      <p:sp>
        <p:nvSpPr>
          <p:cNvPr id="4" name="Rectángulo 3">
            <a:extLst>
              <a:ext uri="{FF2B5EF4-FFF2-40B4-BE49-F238E27FC236}">
                <a16:creationId xmlns:a16="http://schemas.microsoft.com/office/drawing/2014/main" id="{C57AD1F9-997D-0F76-C7F6-BDB9C0F9A572}"/>
              </a:ext>
            </a:extLst>
          </p:cNvPr>
          <p:cNvSpPr/>
          <p:nvPr userDrawn="1"/>
        </p:nvSpPr>
        <p:spPr>
          <a:xfrm>
            <a:off x="720438" y="-9099"/>
            <a:ext cx="11471562" cy="89890"/>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Imagen 5">
            <a:extLst>
              <a:ext uri="{FF2B5EF4-FFF2-40B4-BE49-F238E27FC236}">
                <a16:creationId xmlns:a16="http://schemas.microsoft.com/office/drawing/2014/main" id="{01E4C2DD-53A0-FD8B-3638-A1E945DCE633}"/>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3" name="Marcador de texto 2">
            <a:extLst>
              <a:ext uri="{FF2B5EF4-FFF2-40B4-BE49-F238E27FC236}">
                <a16:creationId xmlns:a16="http://schemas.microsoft.com/office/drawing/2014/main" id="{17B2CF52-C8C9-69D2-7766-751B3324C8A4}"/>
              </a:ext>
            </a:extLst>
          </p:cNvPr>
          <p:cNvSpPr>
            <a:spLocks noGrp="1"/>
          </p:cNvSpPr>
          <p:nvPr>
            <p:ph type="body" idx="1"/>
          </p:nvPr>
        </p:nvSpPr>
        <p:spPr>
          <a:xfrm>
            <a:off x="831850" y="4490083"/>
            <a:ext cx="10515600" cy="1232680"/>
          </a:xfrm>
          <a:prstGeom prst="rect">
            <a:avLst/>
          </a:prstGeom>
        </p:spPr>
        <p:txBody>
          <a:bodyPr/>
          <a:lstStyle>
            <a:lvl1pPr marL="0" indent="0" algn="ctr">
              <a:buNone/>
              <a:defRPr sz="2400">
                <a:solidFill>
                  <a:srgbClr val="1B193E"/>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endParaRPr lang="es-ES"/>
          </a:p>
        </p:txBody>
      </p:sp>
    </p:spTree>
    <p:extLst>
      <p:ext uri="{BB962C8B-B14F-4D97-AF65-F5344CB8AC3E}">
        <p14:creationId xmlns:p14="http://schemas.microsoft.com/office/powerpoint/2010/main" val="3083656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lide 1">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pic>
        <p:nvPicPr>
          <p:cNvPr id="15" name="Imagen 14">
            <a:extLst>
              <a:ext uri="{FF2B5EF4-FFF2-40B4-BE49-F238E27FC236}">
                <a16:creationId xmlns:a16="http://schemas.microsoft.com/office/drawing/2014/main" id="{387CA95F-3206-0330-1436-1E65F9C8D9C1}"/>
              </a:ext>
            </a:extLst>
          </p:cNvPr>
          <p:cNvPicPr>
            <a:picLocks noChangeAspect="1"/>
          </p:cNvPicPr>
          <p:nvPr userDrawn="1"/>
        </p:nvPicPr>
        <p:blipFill>
          <a:blip r:embed="rId4"/>
          <a:stretch>
            <a:fillRect/>
          </a:stretch>
        </p:blipFill>
        <p:spPr>
          <a:xfrm>
            <a:off x="-812" y="388"/>
            <a:ext cx="942975" cy="1066800"/>
          </a:xfrm>
          <a:prstGeom prst="rect">
            <a:avLst/>
          </a:prstGeom>
        </p:spPr>
      </p:pic>
      <p:sp>
        <p:nvSpPr>
          <p:cNvPr id="18" name="Marcador de texto 51">
            <a:extLst>
              <a:ext uri="{FF2B5EF4-FFF2-40B4-BE49-F238E27FC236}">
                <a16:creationId xmlns:a16="http://schemas.microsoft.com/office/drawing/2014/main" id="{253E7ED8-0D43-DE24-8ED9-00ED27A3B0C5}"/>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19" name="Imagen 18">
            <a:extLst>
              <a:ext uri="{FF2B5EF4-FFF2-40B4-BE49-F238E27FC236}">
                <a16:creationId xmlns:a16="http://schemas.microsoft.com/office/drawing/2014/main" id="{45803EB5-591E-FAEF-C47D-57C383D6EE2E}"/>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20" name="Marcador de contenido 3">
            <a:extLst>
              <a:ext uri="{FF2B5EF4-FFF2-40B4-BE49-F238E27FC236}">
                <a16:creationId xmlns:a16="http://schemas.microsoft.com/office/drawing/2014/main" id="{D5B02A16-129E-487E-9E17-3D7250184765}"/>
              </a:ext>
            </a:extLst>
          </p:cNvPr>
          <p:cNvSpPr>
            <a:spLocks noGrp="1"/>
          </p:cNvSpPr>
          <p:nvPr>
            <p:ph sz="half" idx="2"/>
          </p:nvPr>
        </p:nvSpPr>
        <p:spPr>
          <a:xfrm>
            <a:off x="471472" y="1627957"/>
            <a:ext cx="11249055"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779216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lide 2">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BEA5F289-6956-351A-D3D6-DF91072AC90F}"/>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3" name="Marcador de texto 51">
            <a:extLst>
              <a:ext uri="{FF2B5EF4-FFF2-40B4-BE49-F238E27FC236}">
                <a16:creationId xmlns:a16="http://schemas.microsoft.com/office/drawing/2014/main" id="{2E764526-9A0C-BD59-5CF3-A27CFD492A0C}"/>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12" name="Marcador de contenido 3">
            <a:extLst>
              <a:ext uri="{FF2B5EF4-FFF2-40B4-BE49-F238E27FC236}">
                <a16:creationId xmlns:a16="http://schemas.microsoft.com/office/drawing/2014/main" id="{98BDFB2C-8F63-16FE-57FC-2E4777AA0AFE}"/>
              </a:ext>
            </a:extLst>
          </p:cNvPr>
          <p:cNvSpPr>
            <a:spLocks noGrp="1"/>
          </p:cNvSpPr>
          <p:nvPr>
            <p:ph sz="half" idx="11"/>
          </p:nvPr>
        </p:nvSpPr>
        <p:spPr>
          <a:xfrm>
            <a:off x="529663" y="1627957"/>
            <a:ext cx="5440504"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pic>
        <p:nvPicPr>
          <p:cNvPr id="5" name="Imagen 4">
            <a:extLst>
              <a:ext uri="{FF2B5EF4-FFF2-40B4-BE49-F238E27FC236}">
                <a16:creationId xmlns:a16="http://schemas.microsoft.com/office/drawing/2014/main" id="{A444EE5B-794A-9BC1-3389-52A9AC65A1D7}"/>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8" name="Marcador de contenido 3">
            <a:extLst>
              <a:ext uri="{FF2B5EF4-FFF2-40B4-BE49-F238E27FC236}">
                <a16:creationId xmlns:a16="http://schemas.microsoft.com/office/drawing/2014/main" id="{41D76400-992C-6722-E9C3-F2AFC8EDC61F}"/>
              </a:ext>
            </a:extLst>
          </p:cNvPr>
          <p:cNvSpPr>
            <a:spLocks noGrp="1"/>
          </p:cNvSpPr>
          <p:nvPr>
            <p:ph sz="half" idx="2"/>
          </p:nvPr>
        </p:nvSpPr>
        <p:spPr>
          <a:xfrm>
            <a:off x="6280023" y="1627957"/>
            <a:ext cx="5440504" cy="4195763"/>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2185112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lide 3">
    <p:spTree>
      <p:nvGrpSpPr>
        <p:cNvPr id="1" name=""/>
        <p:cNvGrpSpPr/>
        <p:nvPr/>
      </p:nvGrpSpPr>
      <p:grpSpPr>
        <a:xfrm>
          <a:off x="0" y="0"/>
          <a:ext cx="0" cy="0"/>
          <a:chOff x="0" y="0"/>
          <a:chExt cx="0" cy="0"/>
        </a:xfrm>
      </p:grpSpPr>
      <p:pic>
        <p:nvPicPr>
          <p:cNvPr id="21" name="Imagen 20">
            <a:extLst>
              <a:ext uri="{FF2B5EF4-FFF2-40B4-BE49-F238E27FC236}">
                <a16:creationId xmlns:a16="http://schemas.microsoft.com/office/drawing/2014/main" id="{FD9ABFD7-F1F5-DA9E-22F0-6E7039DF02FD}"/>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3" name="Marcador de texto 51">
            <a:extLst>
              <a:ext uri="{FF2B5EF4-FFF2-40B4-BE49-F238E27FC236}">
                <a16:creationId xmlns:a16="http://schemas.microsoft.com/office/drawing/2014/main" id="{2E764526-9A0C-BD59-5CF3-A27CFD492A0C}"/>
              </a:ext>
            </a:extLst>
          </p:cNvPr>
          <p:cNvSpPr>
            <a:spLocks noGrp="1"/>
          </p:cNvSpPr>
          <p:nvPr>
            <p:ph type="body" sz="quarter" idx="10"/>
          </p:nvPr>
        </p:nvSpPr>
        <p:spPr>
          <a:xfrm>
            <a:off x="471472" y="455046"/>
            <a:ext cx="8129063" cy="824531"/>
          </a:xfrm>
          <a:prstGeom prst="rect">
            <a:avLst/>
          </a:prstGeom>
        </p:spPr>
        <p:txBody>
          <a:bodyPr anchor="b"/>
          <a:lstStyle>
            <a:lvl1pPr marL="0" indent="0">
              <a:buNone/>
              <a:defRPr sz="3000" b="1">
                <a:solidFill>
                  <a:srgbClr val="1B193E"/>
                </a:solidFill>
              </a:defRPr>
            </a:lvl1pPr>
            <a:lvl2pPr marL="457200" indent="0">
              <a:buNone/>
              <a:defRPr/>
            </a:lvl2pPr>
          </a:lstStyle>
          <a:p>
            <a:pPr lvl="0"/>
            <a:endParaRPr lang="es-ES"/>
          </a:p>
        </p:txBody>
      </p:sp>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cxnSp>
        <p:nvCxnSpPr>
          <p:cNvPr id="6" name="Conector recto 5">
            <a:extLst>
              <a:ext uri="{FF2B5EF4-FFF2-40B4-BE49-F238E27FC236}">
                <a16:creationId xmlns:a16="http://schemas.microsoft.com/office/drawing/2014/main" id="{A9A611C2-B048-38F5-28AF-1C959ADD6144}"/>
              </a:ext>
            </a:extLst>
          </p:cNvPr>
          <p:cNvCxnSpPr>
            <a:cxnSpLocks/>
          </p:cNvCxnSpPr>
          <p:nvPr userDrawn="1"/>
        </p:nvCxnSpPr>
        <p:spPr>
          <a:xfrm>
            <a:off x="344230" y="1343054"/>
            <a:ext cx="8388000" cy="0"/>
          </a:xfrm>
          <a:prstGeom prst="line">
            <a:avLst/>
          </a:prstGeom>
          <a:ln w="12700">
            <a:solidFill>
              <a:srgbClr val="1B193E"/>
            </a:solidFill>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2" name="Marcador de texto 2">
            <a:extLst>
              <a:ext uri="{FF2B5EF4-FFF2-40B4-BE49-F238E27FC236}">
                <a16:creationId xmlns:a16="http://schemas.microsoft.com/office/drawing/2014/main" id="{5EB21691-9E23-CD08-457F-6D8975AA50BA}"/>
              </a:ext>
            </a:extLst>
          </p:cNvPr>
          <p:cNvSpPr>
            <a:spLocks noGrp="1"/>
          </p:cNvSpPr>
          <p:nvPr>
            <p:ph type="body" idx="1"/>
          </p:nvPr>
        </p:nvSpPr>
        <p:spPr>
          <a:xfrm>
            <a:off x="469842" y="1512524"/>
            <a:ext cx="5440504" cy="823912"/>
          </a:xfrm>
          <a:prstGeom prst="rect">
            <a:avLst/>
          </a:prstGeom>
        </p:spPr>
        <p:txBody>
          <a:bodyPr anchor="b"/>
          <a:lstStyle>
            <a:lvl1pPr marL="0" indent="0">
              <a:buNone/>
              <a:defRPr sz="2400" b="1">
                <a:solidFill>
                  <a:srgbClr val="1B193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a:p>
        </p:txBody>
      </p:sp>
      <p:sp>
        <p:nvSpPr>
          <p:cNvPr id="8" name="Marcador de texto 2">
            <a:extLst>
              <a:ext uri="{FF2B5EF4-FFF2-40B4-BE49-F238E27FC236}">
                <a16:creationId xmlns:a16="http://schemas.microsoft.com/office/drawing/2014/main" id="{DEAA330E-1D93-A788-E432-C2AF5FC752EF}"/>
              </a:ext>
            </a:extLst>
          </p:cNvPr>
          <p:cNvSpPr>
            <a:spLocks noGrp="1"/>
          </p:cNvSpPr>
          <p:nvPr>
            <p:ph type="body" idx="14"/>
          </p:nvPr>
        </p:nvSpPr>
        <p:spPr>
          <a:xfrm>
            <a:off x="6280023" y="1509411"/>
            <a:ext cx="5440504" cy="823912"/>
          </a:xfrm>
          <a:prstGeom prst="rect">
            <a:avLst/>
          </a:prstGeom>
        </p:spPr>
        <p:txBody>
          <a:bodyPr anchor="b"/>
          <a:lstStyle>
            <a:lvl1pPr marL="0" indent="0">
              <a:buNone/>
              <a:defRPr sz="2400" b="1">
                <a:solidFill>
                  <a:srgbClr val="1B193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s-ES"/>
          </a:p>
        </p:txBody>
      </p:sp>
      <p:sp>
        <p:nvSpPr>
          <p:cNvPr id="13" name="Marcador de contenido 3">
            <a:extLst>
              <a:ext uri="{FF2B5EF4-FFF2-40B4-BE49-F238E27FC236}">
                <a16:creationId xmlns:a16="http://schemas.microsoft.com/office/drawing/2014/main" id="{B5E51ADC-ED90-C893-4DDE-497B59A5622C}"/>
              </a:ext>
            </a:extLst>
          </p:cNvPr>
          <p:cNvSpPr>
            <a:spLocks noGrp="1"/>
          </p:cNvSpPr>
          <p:nvPr>
            <p:ph sz="half" idx="15"/>
          </p:nvPr>
        </p:nvSpPr>
        <p:spPr>
          <a:xfrm>
            <a:off x="469842" y="2505905"/>
            <a:ext cx="5440504" cy="3317814"/>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pic>
        <p:nvPicPr>
          <p:cNvPr id="20" name="Imagen 19">
            <a:extLst>
              <a:ext uri="{FF2B5EF4-FFF2-40B4-BE49-F238E27FC236}">
                <a16:creationId xmlns:a16="http://schemas.microsoft.com/office/drawing/2014/main" id="{DC4C7904-46F2-C74F-48CD-2CEA5910193C}"/>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22" name="Marcador de contenido 3">
            <a:extLst>
              <a:ext uri="{FF2B5EF4-FFF2-40B4-BE49-F238E27FC236}">
                <a16:creationId xmlns:a16="http://schemas.microsoft.com/office/drawing/2014/main" id="{A8D4EE01-D068-2B68-CFFB-A150C2A1B7EB}"/>
              </a:ext>
            </a:extLst>
          </p:cNvPr>
          <p:cNvSpPr>
            <a:spLocks noGrp="1"/>
          </p:cNvSpPr>
          <p:nvPr>
            <p:ph sz="half" idx="16"/>
          </p:nvPr>
        </p:nvSpPr>
        <p:spPr>
          <a:xfrm>
            <a:off x="6280023" y="2505905"/>
            <a:ext cx="5440504" cy="3317814"/>
          </a:xfrm>
          <a:prstGeom prst="rect">
            <a:avLst/>
          </a:prstGeom>
        </p:spPr>
        <p:txBody>
          <a:bodyPr/>
          <a:lstStyle>
            <a:lvl1pPr marL="0" indent="0">
              <a:buNone/>
              <a:defRPr sz="2000">
                <a:solidFill>
                  <a:srgbClr val="1B193E"/>
                </a:solidFill>
              </a:defRPr>
            </a:lvl1pPr>
            <a:lvl2pPr>
              <a:defRPr>
                <a:solidFill>
                  <a:srgbClr val="1B193E"/>
                </a:solidFill>
              </a:defRPr>
            </a:lvl2pPr>
            <a:lvl3pPr>
              <a:defRPr>
                <a:solidFill>
                  <a:srgbClr val="1B193E"/>
                </a:solidFill>
              </a:defRPr>
            </a:lvl3pPr>
            <a:lvl4pPr>
              <a:defRPr>
                <a:solidFill>
                  <a:srgbClr val="1B193E"/>
                </a:solidFill>
              </a:defRPr>
            </a:lvl4pPr>
            <a:lvl5pPr>
              <a:defRPr>
                <a:solidFill>
                  <a:srgbClr val="1B193E"/>
                </a:solidFill>
              </a:defRPr>
            </a:lvl5pPr>
          </a:lstStyle>
          <a:p>
            <a:pPr lvl="0"/>
            <a:endParaRPr lang="en-GB"/>
          </a:p>
        </p:txBody>
      </p:sp>
    </p:spTree>
    <p:extLst>
      <p:ext uri="{BB962C8B-B14F-4D97-AF65-F5344CB8AC3E}">
        <p14:creationId xmlns:p14="http://schemas.microsoft.com/office/powerpoint/2010/main" val="18376537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lide 4">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CCA60533-54E9-DC40-80BC-E0888CA9B555}"/>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CuadroTexto 8">
            <a:extLst>
              <a:ext uri="{FF2B5EF4-FFF2-40B4-BE49-F238E27FC236}">
                <a16:creationId xmlns:a16="http://schemas.microsoft.com/office/drawing/2014/main" id="{9605A416-CF80-5998-FBAB-C774DC475B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0" name="Imagen 9" descr="Interfaz de usuario gráfica, Texto&#10;&#10;Descripción generada automáticamente">
            <a:extLst>
              <a:ext uri="{FF2B5EF4-FFF2-40B4-BE49-F238E27FC236}">
                <a16:creationId xmlns:a16="http://schemas.microsoft.com/office/drawing/2014/main" id="{21D217F6-86A5-C81B-4495-0F2206F4EE6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pic>
        <p:nvPicPr>
          <p:cNvPr id="4" name="Imagen 3" descr="Imagen que contiene Logotipo&#10;&#10;Descripción generada automáticamente">
            <a:extLst>
              <a:ext uri="{FF2B5EF4-FFF2-40B4-BE49-F238E27FC236}">
                <a16:creationId xmlns:a16="http://schemas.microsoft.com/office/drawing/2014/main" id="{243E2322-04C8-2281-014D-D75BD8CA0D26}"/>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651574" y="174444"/>
            <a:ext cx="2068953" cy="1044213"/>
          </a:xfrm>
          <a:prstGeom prst="rect">
            <a:avLst/>
          </a:prstGeom>
        </p:spPr>
      </p:pic>
      <p:pic>
        <p:nvPicPr>
          <p:cNvPr id="2" name="Imagen 1">
            <a:extLst>
              <a:ext uri="{FF2B5EF4-FFF2-40B4-BE49-F238E27FC236}">
                <a16:creationId xmlns:a16="http://schemas.microsoft.com/office/drawing/2014/main" id="{57213FC9-D700-E3C0-C8CD-C04BD3C3C533}"/>
              </a:ext>
            </a:extLst>
          </p:cNvPr>
          <p:cNvPicPr>
            <a:picLocks noChangeAspect="1"/>
          </p:cNvPicPr>
          <p:nvPr userDrawn="1"/>
        </p:nvPicPr>
        <p:blipFill>
          <a:blip r:embed="rId4"/>
          <a:stretch>
            <a:fillRect/>
          </a:stretch>
        </p:blipFill>
        <p:spPr>
          <a:xfrm>
            <a:off x="-812" y="388"/>
            <a:ext cx="942975" cy="1066800"/>
          </a:xfrm>
          <a:prstGeom prst="rect">
            <a:avLst/>
          </a:prstGeom>
        </p:spPr>
      </p:pic>
      <p:pic>
        <p:nvPicPr>
          <p:cNvPr id="5" name="Imagen 4">
            <a:extLst>
              <a:ext uri="{FF2B5EF4-FFF2-40B4-BE49-F238E27FC236}">
                <a16:creationId xmlns:a16="http://schemas.microsoft.com/office/drawing/2014/main" id="{B3413CBF-0FF3-F470-DD6C-AF0ECBDCD831}"/>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Tree>
    <p:extLst>
      <p:ext uri="{BB962C8B-B14F-4D97-AF65-F5344CB8AC3E}">
        <p14:creationId xmlns:p14="http://schemas.microsoft.com/office/powerpoint/2010/main" val="2800828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lide 5">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DDC30490-8940-7921-12C5-2D0E0F4614F4}"/>
              </a:ext>
            </a:extLst>
          </p:cNvPr>
          <p:cNvPicPr>
            <a:picLocks noChangeAspect="1"/>
          </p:cNvPicPr>
          <p:nvPr userDrawn="1"/>
        </p:nvPicPr>
        <p:blipFill>
          <a:blip r:embed="rId2"/>
          <a:stretch>
            <a:fillRect/>
          </a:stretch>
        </p:blipFill>
        <p:spPr>
          <a:xfrm>
            <a:off x="-812" y="388"/>
            <a:ext cx="942975" cy="1066800"/>
          </a:xfrm>
          <a:prstGeom prst="rect">
            <a:avLst/>
          </a:prstGeom>
        </p:spPr>
      </p:pic>
      <p:sp>
        <p:nvSpPr>
          <p:cNvPr id="18" name="Rectángulo 17">
            <a:extLst>
              <a:ext uri="{FF2B5EF4-FFF2-40B4-BE49-F238E27FC236}">
                <a16:creationId xmlns:a16="http://schemas.microsoft.com/office/drawing/2014/main" id="{3C79A559-F422-4F41-BBF7-D97129630F55}"/>
              </a:ext>
            </a:extLst>
          </p:cNvPr>
          <p:cNvSpPr/>
          <p:nvPr userDrawn="1"/>
        </p:nvSpPr>
        <p:spPr>
          <a:xfrm>
            <a:off x="839788" y="457200"/>
            <a:ext cx="3932237" cy="5403850"/>
          </a:xfrm>
          <a:prstGeom prst="rect">
            <a:avLst/>
          </a:prstGeom>
          <a:solidFill>
            <a:srgbClr val="1B193E"/>
          </a:solidFill>
          <a:ln>
            <a:solidFill>
              <a:srgbClr val="1B19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arcador de texto 3">
            <a:extLst>
              <a:ext uri="{FF2B5EF4-FFF2-40B4-BE49-F238E27FC236}">
                <a16:creationId xmlns:a16="http://schemas.microsoft.com/office/drawing/2014/main" id="{17F226F0-1B5D-81E2-82E7-03CF0AF16347}"/>
              </a:ext>
            </a:extLst>
          </p:cNvPr>
          <p:cNvSpPr>
            <a:spLocks noGrp="1"/>
          </p:cNvSpPr>
          <p:nvPr>
            <p:ph type="body" sz="half" idx="2"/>
          </p:nvPr>
        </p:nvSpPr>
        <p:spPr>
          <a:xfrm>
            <a:off x="1238955" y="1786358"/>
            <a:ext cx="3133899" cy="941340"/>
          </a:xfrm>
          <a:prstGeom prst="rect">
            <a:avLst/>
          </a:prstGeom>
          <a:solidFill>
            <a:srgbClr val="1B193E"/>
          </a:solidFill>
        </p:spPr>
        <p:txBody>
          <a:bodyPr anchor="b"/>
          <a:lstStyle>
            <a:lvl1pPr marL="0" indent="0">
              <a:buNone/>
              <a:defRPr sz="2200" b="1">
                <a:solidFill>
                  <a:srgbClr val="F5F5F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es-ES"/>
          </a:p>
        </p:txBody>
      </p:sp>
      <p:sp>
        <p:nvSpPr>
          <p:cNvPr id="8" name="Rectángulo 7">
            <a:extLst>
              <a:ext uri="{FF2B5EF4-FFF2-40B4-BE49-F238E27FC236}">
                <a16:creationId xmlns:a16="http://schemas.microsoft.com/office/drawing/2014/main" id="{0489CDE1-B595-F518-2D29-43BD0FC7B7B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Imagen 8" descr="Interfaz de usuario gráfica, Texto&#10;&#10;Descripción generada automáticamente">
            <a:extLst>
              <a:ext uri="{FF2B5EF4-FFF2-40B4-BE49-F238E27FC236}">
                <a16:creationId xmlns:a16="http://schemas.microsoft.com/office/drawing/2014/main" id="{C897ECF4-3D6F-0A13-8755-631E1AB1A498}"/>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10" name="CuadroTexto 9">
            <a:extLst>
              <a:ext uri="{FF2B5EF4-FFF2-40B4-BE49-F238E27FC236}">
                <a16:creationId xmlns:a16="http://schemas.microsoft.com/office/drawing/2014/main" id="{2D740B90-5F8D-A2D0-5ED8-AFE221A4D17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pic>
        <p:nvPicPr>
          <p:cNvPr id="17" name="Imagen 16" descr="Logotipo&#10;&#10;Descripción generada automáticamente con confianza media">
            <a:extLst>
              <a:ext uri="{FF2B5EF4-FFF2-40B4-BE49-F238E27FC236}">
                <a16:creationId xmlns:a16="http://schemas.microsoft.com/office/drawing/2014/main" id="{9FD4B56C-2E3A-C699-1748-AE69F06E67E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871163" y="654892"/>
            <a:ext cx="1869481" cy="941339"/>
          </a:xfrm>
          <a:prstGeom prst="rect">
            <a:avLst/>
          </a:prstGeom>
        </p:spPr>
      </p:pic>
      <p:sp>
        <p:nvSpPr>
          <p:cNvPr id="22" name="Marcador de texto 21">
            <a:extLst>
              <a:ext uri="{FF2B5EF4-FFF2-40B4-BE49-F238E27FC236}">
                <a16:creationId xmlns:a16="http://schemas.microsoft.com/office/drawing/2014/main" id="{6F06C3C7-135D-B60C-A772-4D1E6E3F6563}"/>
              </a:ext>
            </a:extLst>
          </p:cNvPr>
          <p:cNvSpPr>
            <a:spLocks noGrp="1"/>
          </p:cNvSpPr>
          <p:nvPr>
            <p:ph type="body" sz="quarter" idx="10"/>
          </p:nvPr>
        </p:nvSpPr>
        <p:spPr>
          <a:xfrm>
            <a:off x="1238250" y="2917825"/>
            <a:ext cx="3135313" cy="2568575"/>
          </a:xfrm>
          <a:prstGeom prst="rect">
            <a:avLst/>
          </a:prstGeom>
        </p:spPr>
        <p:txBody>
          <a:bodyPr/>
          <a:lstStyle>
            <a:lvl1pPr marL="0" indent="0">
              <a:buNone/>
              <a:defRPr sz="2000">
                <a:solidFill>
                  <a:srgbClr val="F5F5F5"/>
                </a:solidFill>
              </a:defRPr>
            </a:lvl1pPr>
            <a:lvl2pPr>
              <a:defRPr>
                <a:solidFill>
                  <a:srgbClr val="F5F5F5"/>
                </a:solidFill>
              </a:defRPr>
            </a:lvl2pPr>
            <a:lvl3pPr>
              <a:defRPr>
                <a:solidFill>
                  <a:srgbClr val="F5F5F5"/>
                </a:solidFill>
              </a:defRPr>
            </a:lvl3pPr>
            <a:lvl4pPr>
              <a:defRPr>
                <a:solidFill>
                  <a:srgbClr val="F5F5F5"/>
                </a:solidFill>
              </a:defRPr>
            </a:lvl4pPr>
            <a:lvl5pPr>
              <a:defRPr>
                <a:solidFill>
                  <a:srgbClr val="F5F5F5"/>
                </a:solidFill>
              </a:defRPr>
            </a:lvl5pPr>
          </a:lstStyle>
          <a:p>
            <a:pPr lvl="0"/>
            <a:endParaRPr lang="en-GB"/>
          </a:p>
        </p:txBody>
      </p:sp>
      <p:pic>
        <p:nvPicPr>
          <p:cNvPr id="5" name="Imagen 4">
            <a:extLst>
              <a:ext uri="{FF2B5EF4-FFF2-40B4-BE49-F238E27FC236}">
                <a16:creationId xmlns:a16="http://schemas.microsoft.com/office/drawing/2014/main" id="{C9A39F2D-CF0C-622E-013F-61986EA8955C}"/>
              </a:ext>
            </a:extLst>
          </p:cNvPr>
          <p:cNvPicPr>
            <a:picLocks noChangeAspect="1"/>
          </p:cNvPicPr>
          <p:nvPr userDrawn="1"/>
        </p:nvPicPr>
        <p:blipFill rotWithShape="1">
          <a:blip r:embed="rId5"/>
          <a:srcRect t="4618" b="1612"/>
          <a:stretch/>
        </p:blipFill>
        <p:spPr>
          <a:xfrm>
            <a:off x="11263678" y="5460155"/>
            <a:ext cx="928322" cy="1397846"/>
          </a:xfrm>
          <a:prstGeom prst="rect">
            <a:avLst/>
          </a:prstGeom>
        </p:spPr>
      </p:pic>
      <p:sp>
        <p:nvSpPr>
          <p:cNvPr id="3" name="Marcador de contenido 2">
            <a:extLst>
              <a:ext uri="{FF2B5EF4-FFF2-40B4-BE49-F238E27FC236}">
                <a16:creationId xmlns:a16="http://schemas.microsoft.com/office/drawing/2014/main" id="{1D1673C1-ACE6-2AAE-1803-9AB1348B926D}"/>
              </a:ext>
            </a:extLst>
          </p:cNvPr>
          <p:cNvSpPr>
            <a:spLocks noGrp="1"/>
          </p:cNvSpPr>
          <p:nvPr>
            <p:ph idx="1"/>
          </p:nvPr>
        </p:nvSpPr>
        <p:spPr>
          <a:xfrm>
            <a:off x="5183188" y="457201"/>
            <a:ext cx="6172200" cy="5403850"/>
          </a:xfrm>
          <a:prstGeom prst="rect">
            <a:avLst/>
          </a:prstGeom>
        </p:spPr>
        <p:txBody>
          <a:bodyPr/>
          <a:lstStyle>
            <a:lvl1pPr marL="0" indent="0">
              <a:buNone/>
              <a:defRPr sz="2400">
                <a:solidFill>
                  <a:srgbClr val="1B193E"/>
                </a:solidFill>
              </a:defRPr>
            </a:lvl1pPr>
            <a:lvl2pPr>
              <a:defRPr sz="2800">
                <a:solidFill>
                  <a:srgbClr val="1B193E"/>
                </a:solidFill>
              </a:defRPr>
            </a:lvl2pPr>
            <a:lvl3pPr>
              <a:defRPr sz="2400">
                <a:solidFill>
                  <a:srgbClr val="1B193E"/>
                </a:solidFill>
              </a:defRPr>
            </a:lvl3pPr>
            <a:lvl4pPr>
              <a:defRPr sz="2000">
                <a:solidFill>
                  <a:srgbClr val="1B193E"/>
                </a:solidFill>
              </a:defRPr>
            </a:lvl4pPr>
            <a:lvl5pPr>
              <a:defRPr sz="2000">
                <a:solidFill>
                  <a:srgbClr val="1B193E"/>
                </a:solidFill>
              </a:defRPr>
            </a:lvl5pPr>
            <a:lvl6pPr>
              <a:defRPr sz="2000"/>
            </a:lvl6pPr>
            <a:lvl7pPr>
              <a:defRPr sz="2000"/>
            </a:lvl7pPr>
            <a:lvl8pPr>
              <a:defRPr sz="2000"/>
            </a:lvl8pPr>
            <a:lvl9pPr>
              <a:defRPr sz="2000"/>
            </a:lvl9pPr>
          </a:lstStyle>
          <a:p>
            <a:pPr lvl="0"/>
            <a:endParaRPr lang="en-GB"/>
          </a:p>
        </p:txBody>
      </p:sp>
    </p:spTree>
    <p:extLst>
      <p:ext uri="{BB962C8B-B14F-4D97-AF65-F5344CB8AC3E}">
        <p14:creationId xmlns:p14="http://schemas.microsoft.com/office/powerpoint/2010/main" val="18947415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lide 6">
    <p:spTree>
      <p:nvGrpSpPr>
        <p:cNvPr id="1" name=""/>
        <p:cNvGrpSpPr/>
        <p:nvPr/>
      </p:nvGrpSpPr>
      <p:grpSpPr>
        <a:xfrm>
          <a:off x="0" y="0"/>
          <a:ext cx="0" cy="0"/>
          <a:chOff x="0" y="0"/>
          <a:chExt cx="0" cy="0"/>
        </a:xfrm>
      </p:grpSpPr>
      <p:sp>
        <p:nvSpPr>
          <p:cNvPr id="8" name="Rectángulo 7">
            <a:extLst>
              <a:ext uri="{FF2B5EF4-FFF2-40B4-BE49-F238E27FC236}">
                <a16:creationId xmlns:a16="http://schemas.microsoft.com/office/drawing/2014/main" id="{0489CDE1-B595-F518-2D29-43BD0FC7B7B8}"/>
              </a:ext>
            </a:extLst>
          </p:cNvPr>
          <p:cNvSpPr/>
          <p:nvPr userDrawn="1"/>
        </p:nvSpPr>
        <p:spPr>
          <a:xfrm>
            <a:off x="0" y="6108624"/>
            <a:ext cx="12192000" cy="749377"/>
          </a:xfrm>
          <a:prstGeom prst="rect">
            <a:avLst/>
          </a:prstGeom>
          <a:solidFill>
            <a:srgbClr val="1B19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Imagen 4">
            <a:extLst>
              <a:ext uri="{FF2B5EF4-FFF2-40B4-BE49-F238E27FC236}">
                <a16:creationId xmlns:a16="http://schemas.microsoft.com/office/drawing/2014/main" id="{8FCEF5B4-BC09-510E-4489-D6FE047B3422}"/>
              </a:ext>
            </a:extLst>
          </p:cNvPr>
          <p:cNvPicPr>
            <a:picLocks noChangeAspect="1"/>
          </p:cNvPicPr>
          <p:nvPr userDrawn="1"/>
        </p:nvPicPr>
        <p:blipFill rotWithShape="1">
          <a:blip r:embed="rId2"/>
          <a:srcRect t="4618" b="1612"/>
          <a:stretch/>
        </p:blipFill>
        <p:spPr>
          <a:xfrm>
            <a:off x="11263678" y="5460155"/>
            <a:ext cx="928322" cy="1397846"/>
          </a:xfrm>
          <a:prstGeom prst="rect">
            <a:avLst/>
          </a:prstGeom>
        </p:spPr>
      </p:pic>
      <p:pic>
        <p:nvPicPr>
          <p:cNvPr id="3" name="Imagen 2">
            <a:extLst>
              <a:ext uri="{FF2B5EF4-FFF2-40B4-BE49-F238E27FC236}">
                <a16:creationId xmlns:a16="http://schemas.microsoft.com/office/drawing/2014/main" id="{382C35A1-A771-0EF2-87E6-CD706E22BAA3}"/>
              </a:ext>
            </a:extLst>
          </p:cNvPr>
          <p:cNvPicPr>
            <a:picLocks noChangeAspect="1"/>
          </p:cNvPicPr>
          <p:nvPr userDrawn="1"/>
        </p:nvPicPr>
        <p:blipFill>
          <a:blip r:embed="rId3"/>
          <a:stretch>
            <a:fillRect/>
          </a:stretch>
        </p:blipFill>
        <p:spPr>
          <a:xfrm>
            <a:off x="-812" y="388"/>
            <a:ext cx="942975" cy="1066800"/>
          </a:xfrm>
          <a:prstGeom prst="rect">
            <a:avLst/>
          </a:prstGeom>
        </p:spPr>
      </p:pic>
      <p:sp>
        <p:nvSpPr>
          <p:cNvPr id="18" name="Rectángulo 17">
            <a:extLst>
              <a:ext uri="{FF2B5EF4-FFF2-40B4-BE49-F238E27FC236}">
                <a16:creationId xmlns:a16="http://schemas.microsoft.com/office/drawing/2014/main" id="{3C79A559-F422-4F41-BBF7-D97129630F55}"/>
              </a:ext>
            </a:extLst>
          </p:cNvPr>
          <p:cNvSpPr/>
          <p:nvPr userDrawn="1"/>
        </p:nvSpPr>
        <p:spPr>
          <a:xfrm>
            <a:off x="7470798" y="457201"/>
            <a:ext cx="3932237" cy="5403850"/>
          </a:xfrm>
          <a:prstGeom prst="rect">
            <a:avLst/>
          </a:prstGeom>
          <a:solidFill>
            <a:srgbClr val="1B193E"/>
          </a:solidFill>
          <a:ln>
            <a:solidFill>
              <a:srgbClr val="1B19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Marcador de texto 3">
            <a:extLst>
              <a:ext uri="{FF2B5EF4-FFF2-40B4-BE49-F238E27FC236}">
                <a16:creationId xmlns:a16="http://schemas.microsoft.com/office/drawing/2014/main" id="{17F226F0-1B5D-81E2-82E7-03CF0AF16347}"/>
              </a:ext>
            </a:extLst>
          </p:cNvPr>
          <p:cNvSpPr>
            <a:spLocks noGrp="1"/>
          </p:cNvSpPr>
          <p:nvPr>
            <p:ph type="body" sz="half" idx="2"/>
          </p:nvPr>
        </p:nvSpPr>
        <p:spPr>
          <a:xfrm>
            <a:off x="7868313" y="1786359"/>
            <a:ext cx="3133899" cy="941340"/>
          </a:xfrm>
          <a:prstGeom prst="rect">
            <a:avLst/>
          </a:prstGeom>
          <a:solidFill>
            <a:srgbClr val="1B193E"/>
          </a:solidFill>
        </p:spPr>
        <p:txBody>
          <a:bodyPr anchor="b"/>
          <a:lstStyle>
            <a:lvl1pPr marL="0" indent="0" algn="r">
              <a:buNone/>
              <a:defRPr sz="2200" b="1">
                <a:solidFill>
                  <a:srgbClr val="F5F5F5"/>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endParaRPr lang="es-ES"/>
          </a:p>
        </p:txBody>
      </p:sp>
      <p:pic>
        <p:nvPicPr>
          <p:cNvPr id="17" name="Imagen 16" descr="Logotipo&#10;&#10;Descripción generada automáticamente con confianza media">
            <a:extLst>
              <a:ext uri="{FF2B5EF4-FFF2-40B4-BE49-F238E27FC236}">
                <a16:creationId xmlns:a16="http://schemas.microsoft.com/office/drawing/2014/main" id="{9FD4B56C-2E3A-C699-1748-AE69F06E67E8}"/>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500521" y="654893"/>
            <a:ext cx="1869481" cy="941339"/>
          </a:xfrm>
          <a:prstGeom prst="rect">
            <a:avLst/>
          </a:prstGeom>
        </p:spPr>
      </p:pic>
      <p:sp>
        <p:nvSpPr>
          <p:cNvPr id="22" name="Marcador de texto 21">
            <a:extLst>
              <a:ext uri="{FF2B5EF4-FFF2-40B4-BE49-F238E27FC236}">
                <a16:creationId xmlns:a16="http://schemas.microsoft.com/office/drawing/2014/main" id="{6F06C3C7-135D-B60C-A772-4D1E6E3F6563}"/>
              </a:ext>
            </a:extLst>
          </p:cNvPr>
          <p:cNvSpPr>
            <a:spLocks noGrp="1"/>
          </p:cNvSpPr>
          <p:nvPr>
            <p:ph type="body" sz="quarter" idx="10"/>
          </p:nvPr>
        </p:nvSpPr>
        <p:spPr>
          <a:xfrm>
            <a:off x="7867608" y="2917826"/>
            <a:ext cx="3135313" cy="2568575"/>
          </a:xfrm>
          <a:prstGeom prst="rect">
            <a:avLst/>
          </a:prstGeom>
        </p:spPr>
        <p:txBody>
          <a:bodyPr/>
          <a:lstStyle>
            <a:lvl1pPr marL="0" indent="0" algn="r">
              <a:buNone/>
              <a:defRPr sz="2000">
                <a:solidFill>
                  <a:srgbClr val="F5F5F5"/>
                </a:solidFill>
              </a:defRPr>
            </a:lvl1pPr>
            <a:lvl2pPr>
              <a:defRPr>
                <a:solidFill>
                  <a:srgbClr val="F5F5F5"/>
                </a:solidFill>
              </a:defRPr>
            </a:lvl2pPr>
            <a:lvl3pPr>
              <a:defRPr>
                <a:solidFill>
                  <a:srgbClr val="F5F5F5"/>
                </a:solidFill>
              </a:defRPr>
            </a:lvl3pPr>
            <a:lvl4pPr>
              <a:defRPr>
                <a:solidFill>
                  <a:srgbClr val="F5F5F5"/>
                </a:solidFill>
              </a:defRPr>
            </a:lvl4pPr>
            <a:lvl5pPr>
              <a:defRPr>
                <a:solidFill>
                  <a:srgbClr val="F5F5F5"/>
                </a:solidFill>
              </a:defRPr>
            </a:lvl5pPr>
          </a:lstStyle>
          <a:p>
            <a:pPr lvl="0"/>
            <a:endParaRPr lang="en-GB"/>
          </a:p>
        </p:txBody>
      </p:sp>
      <p:sp>
        <p:nvSpPr>
          <p:cNvPr id="2" name="Marcador de contenido 2">
            <a:extLst>
              <a:ext uri="{FF2B5EF4-FFF2-40B4-BE49-F238E27FC236}">
                <a16:creationId xmlns:a16="http://schemas.microsoft.com/office/drawing/2014/main" id="{A1511C0C-40A3-6F7B-CA3C-5C9B6226C92E}"/>
              </a:ext>
            </a:extLst>
          </p:cNvPr>
          <p:cNvSpPr>
            <a:spLocks noGrp="1"/>
          </p:cNvSpPr>
          <p:nvPr>
            <p:ph idx="1"/>
          </p:nvPr>
        </p:nvSpPr>
        <p:spPr>
          <a:xfrm>
            <a:off x="916846" y="457201"/>
            <a:ext cx="6172200" cy="5403850"/>
          </a:xfrm>
          <a:prstGeom prst="rect">
            <a:avLst/>
          </a:prstGeom>
        </p:spPr>
        <p:txBody>
          <a:bodyPr/>
          <a:lstStyle>
            <a:lvl1pPr marL="0" indent="0">
              <a:buNone/>
              <a:defRPr sz="2400">
                <a:solidFill>
                  <a:srgbClr val="1B193E"/>
                </a:solidFill>
              </a:defRPr>
            </a:lvl1pPr>
            <a:lvl2pPr>
              <a:defRPr sz="2800">
                <a:solidFill>
                  <a:srgbClr val="1B193E"/>
                </a:solidFill>
              </a:defRPr>
            </a:lvl2pPr>
            <a:lvl3pPr>
              <a:defRPr sz="2400">
                <a:solidFill>
                  <a:srgbClr val="1B193E"/>
                </a:solidFill>
              </a:defRPr>
            </a:lvl3pPr>
            <a:lvl4pPr>
              <a:defRPr sz="2000">
                <a:solidFill>
                  <a:srgbClr val="1B193E"/>
                </a:solidFill>
              </a:defRPr>
            </a:lvl4pPr>
            <a:lvl5pPr>
              <a:defRPr sz="2000">
                <a:solidFill>
                  <a:srgbClr val="1B193E"/>
                </a:solidFill>
              </a:defRPr>
            </a:lvl5pPr>
            <a:lvl6pPr>
              <a:defRPr sz="2000"/>
            </a:lvl6pPr>
            <a:lvl7pPr>
              <a:defRPr sz="2000"/>
            </a:lvl7pPr>
            <a:lvl8pPr>
              <a:defRPr sz="2000"/>
            </a:lvl8pPr>
            <a:lvl9pPr>
              <a:defRPr sz="2000"/>
            </a:lvl9pPr>
          </a:lstStyle>
          <a:p>
            <a:pPr lvl="0"/>
            <a:endParaRPr lang="en-GB"/>
          </a:p>
        </p:txBody>
      </p:sp>
      <p:pic>
        <p:nvPicPr>
          <p:cNvPr id="6" name="Imagen 5" descr="Interfaz de usuario gráfica, Texto&#10;&#10;Descripción generada automáticamente">
            <a:extLst>
              <a:ext uri="{FF2B5EF4-FFF2-40B4-BE49-F238E27FC236}">
                <a16:creationId xmlns:a16="http://schemas.microsoft.com/office/drawing/2014/main" id="{5AB038A9-0908-3207-8BCD-AA5C7044532E}"/>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344230" y="6235578"/>
            <a:ext cx="2581713" cy="541631"/>
          </a:xfrm>
          <a:prstGeom prst="rect">
            <a:avLst/>
          </a:prstGeom>
        </p:spPr>
      </p:pic>
      <p:sp>
        <p:nvSpPr>
          <p:cNvPr id="7" name="CuadroTexto 6">
            <a:extLst>
              <a:ext uri="{FF2B5EF4-FFF2-40B4-BE49-F238E27FC236}">
                <a16:creationId xmlns:a16="http://schemas.microsoft.com/office/drawing/2014/main" id="{D757A3B7-CC97-7A63-CC09-8664DEDF06A5}"/>
              </a:ext>
            </a:extLst>
          </p:cNvPr>
          <p:cNvSpPr txBox="1"/>
          <p:nvPr userDrawn="1"/>
        </p:nvSpPr>
        <p:spPr>
          <a:xfrm>
            <a:off x="3270172" y="6160146"/>
            <a:ext cx="8082190" cy="692497"/>
          </a:xfrm>
          <a:prstGeom prst="rect">
            <a:avLst/>
          </a:prstGeom>
          <a:noFill/>
        </p:spPr>
        <p:txBody>
          <a:bodyPr wrap="square" rtlCol="0">
            <a:spAutoFit/>
          </a:bodyPr>
          <a:lstStyle/>
          <a:p>
            <a:pPr algn="l"/>
            <a:r>
              <a:rPr lang="en-GB" sz="1300">
                <a:solidFill>
                  <a:srgbClr val="F5F5F5"/>
                </a:solidFill>
                <a:latin typeface="+mn-lt"/>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r>
              <a:rPr lang="en-GB" sz="1300" b="0" i="0">
                <a:solidFill>
                  <a:srgbClr val="F5F5F5"/>
                </a:solidFill>
                <a:effectLst/>
                <a:latin typeface="+mn-lt"/>
              </a:rPr>
              <a:t>.</a:t>
            </a:r>
          </a:p>
        </p:txBody>
      </p:sp>
    </p:spTree>
    <p:extLst>
      <p:ext uri="{BB962C8B-B14F-4D97-AF65-F5344CB8AC3E}">
        <p14:creationId xmlns:p14="http://schemas.microsoft.com/office/powerpoint/2010/main" val="1671291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932518803"/>
      </p:ext>
    </p:extLst>
  </p:cSld>
  <p:clrMap bg1="lt1" tx1="dk1" bg2="lt2" tx2="dk2" accent1="accent1" accent2="accent2" accent3="accent3" accent4="accent4" accent5="accent5" accent6="accent6" hlink="hlink" folHlink="folHlink"/>
  <p:sldLayoutIdLst>
    <p:sldLayoutId id="2147483660" r:id="rId1"/>
    <p:sldLayoutId id="2147483651" r:id="rId2"/>
    <p:sldLayoutId id="2147483650" r:id="rId3"/>
    <p:sldLayoutId id="2147483661" r:id="rId4"/>
    <p:sldLayoutId id="2147483662" r:id="rId5"/>
    <p:sldLayoutId id="2147483663" r:id="rId6"/>
    <p:sldLayoutId id="2147483656" r:id="rId7"/>
    <p:sldLayoutId id="2147483664"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op.europa.eu/en/publication-detail/-/publication/d3e77637-a963-11eb-9585-01aa75ed71a1/language-en" TargetMode="External"/><Relationship Id="rId2" Type="http://schemas.openxmlformats.org/officeDocument/2006/relationships/image" Target="../media/image10.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8" Type="http://schemas.openxmlformats.org/officeDocument/2006/relationships/hyperlink" Target="https://commission.europa.eu/funding-tenders/find-funding/eu-funding-programmes/internal-security-fund_en" TargetMode="External"/><Relationship Id="rId3" Type="http://schemas.openxmlformats.org/officeDocument/2006/relationships/hyperlink" Target="https://commission.europa.eu/funding-tenders/find-funding/eu-funding-programmes/european-social-fund_en" TargetMode="External"/><Relationship Id="rId7" Type="http://schemas.openxmlformats.org/officeDocument/2006/relationships/hyperlink" Target="https://commission.europa.eu/funding-tenders/find-funding/eu-funding-programmes/asylum-migration-and-integration-fund_en" TargetMode="External"/><Relationship Id="rId2" Type="http://schemas.openxmlformats.org/officeDocument/2006/relationships/hyperlink" Target="https://commission.europa.eu/funding-tenders/find-funding/eu-funding-programmes/european-regional-development-fund-erdf_en" TargetMode="External"/><Relationship Id="rId1" Type="http://schemas.openxmlformats.org/officeDocument/2006/relationships/slideLayout" Target="../slideLayouts/slideLayout3.xml"/><Relationship Id="rId6" Type="http://schemas.openxmlformats.org/officeDocument/2006/relationships/hyperlink" Target="https://commission.europa.eu/funding-tenders/find-funding/eu-funding-programmes/european-maritime-fisheries-and-aquaculture-fund_en" TargetMode="External"/><Relationship Id="rId5" Type="http://schemas.openxmlformats.org/officeDocument/2006/relationships/hyperlink" Target="https://commission.europa.eu/funding-tenders/find-funding/eu-funding-programmes/just-transition-fund_en" TargetMode="External"/><Relationship Id="rId4" Type="http://schemas.openxmlformats.org/officeDocument/2006/relationships/hyperlink" Target="https://commission.europa.eu/funding-tenders/find-funding/eu-funding-programmes/cohesion-fund-cf_en" TargetMode="External"/><Relationship Id="rId9" Type="http://schemas.openxmlformats.org/officeDocument/2006/relationships/hyperlink" Target="https://commission.europa.eu/funding-tenders/find-funding/eu-funding-programmes/integrated-border-management-fund_en"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op.europa.eu/en/publication-detail/-/publication/d3e77637-a963-11eb-9585-01aa75ed71a1/language-en"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hyperlink" Target="https://ec.europa.eu/info/funding-tenders/opportunities/portal/screen/home"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8.xml.rels><?xml version="1.0" encoding="UTF-8" standalone="yes"?>
<Relationships xmlns="http://schemas.openxmlformats.org/package/2006/relationships"><Relationship Id="rId3" Type="http://schemas.openxmlformats.org/officeDocument/2006/relationships/hyperlink" Target="https://ec.europa.eu/european-social-fund-plus/en" TargetMode="External"/><Relationship Id="rId2" Type="http://schemas.openxmlformats.org/officeDocument/2006/relationships/hyperlink" Target="https://erasmus-plus.ec.europa.eu/it" TargetMode="Externa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investeu.europa.eu/index_en" TargetMode="External"/><Relationship Id="rId2" Type="http://schemas.openxmlformats.org/officeDocument/2006/relationships/hyperlink" Target="https://research-and-innovation.ec.europa.eu/funding/funding-opportunities/funding-programmes-and-open-calls/horizon-europe/cluster-4-digital-industry-and-space_en" TargetMode="External"/><Relationship Id="rId1" Type="http://schemas.openxmlformats.org/officeDocument/2006/relationships/slideLayout" Target="../slideLayouts/slideLayout3.xml"/><Relationship Id="rId4" Type="http://schemas.openxmlformats.org/officeDocument/2006/relationships/hyperlink" Target="https://single-market-economy.ec.europa.eu/smes/cosme_en"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www.digital-dream-lab.eu/"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s://commission.europa.eu/strategy-and-policy/eu-budget/long-term-eu-budget/2021-2027/whats-new_en" TargetMode="External"/><Relationship Id="rId2" Type="http://schemas.openxmlformats.org/officeDocument/2006/relationships/image" Target="../media/image8.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https://commission.europa.eu/strategy-and-policy/eu-budget/long-term-eu-budget/2021-2027/whats-new_en" TargetMode="External"/><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590267C-C9F7-BBE5-AD27-30C514F27C46}"/>
              </a:ext>
            </a:extLst>
          </p:cNvPr>
          <p:cNvSpPr>
            <a:spLocks noGrp="1"/>
          </p:cNvSpPr>
          <p:nvPr>
            <p:ph type="title"/>
          </p:nvPr>
        </p:nvSpPr>
        <p:spPr>
          <a:xfrm>
            <a:off x="357188" y="3706048"/>
            <a:ext cx="11477625" cy="665163"/>
          </a:xfrm>
        </p:spPr>
        <p:txBody>
          <a:bodyPr/>
          <a:lstStyle/>
          <a:p>
            <a:r>
              <a:rPr lang="en-GB" sz="3600" dirty="0"/>
              <a:t>EU Funding Opportunities for Digital Resilience of MSMEs</a:t>
            </a:r>
          </a:p>
        </p:txBody>
      </p:sp>
      <p:sp>
        <p:nvSpPr>
          <p:cNvPr id="3" name="Marcador de texto 2">
            <a:extLst>
              <a:ext uri="{FF2B5EF4-FFF2-40B4-BE49-F238E27FC236}">
                <a16:creationId xmlns:a16="http://schemas.microsoft.com/office/drawing/2014/main" id="{39EBBF3D-8AB0-67F3-009D-FE5C944A6312}"/>
              </a:ext>
            </a:extLst>
          </p:cNvPr>
          <p:cNvSpPr>
            <a:spLocks noGrp="1"/>
          </p:cNvSpPr>
          <p:nvPr>
            <p:ph type="body" idx="1"/>
          </p:nvPr>
        </p:nvSpPr>
        <p:spPr>
          <a:xfrm>
            <a:off x="831850" y="4490083"/>
            <a:ext cx="10515600" cy="433609"/>
          </a:xfrm>
        </p:spPr>
        <p:txBody>
          <a:bodyPr/>
          <a:lstStyle/>
          <a:p>
            <a:r>
              <a:rPr lang="en-GB" dirty="0"/>
              <a:t>Training proposal provided by IHF </a:t>
            </a:r>
            <a:r>
              <a:rPr lang="en-GB" dirty="0" err="1"/>
              <a:t>asbl</a:t>
            </a:r>
            <a:endParaRPr lang="en-GB" dirty="0"/>
          </a:p>
        </p:txBody>
      </p:sp>
    </p:spTree>
    <p:extLst>
      <p:ext uri="{BB962C8B-B14F-4D97-AF65-F5344CB8AC3E}">
        <p14:creationId xmlns:p14="http://schemas.microsoft.com/office/powerpoint/2010/main" val="728356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dirty="0">
                <a:solidFill>
                  <a:srgbClr val="0AD995"/>
                </a:solidFill>
              </a:rPr>
              <a:t>Unit 1. Introduction to EU Budget</a:t>
            </a:r>
          </a:p>
          <a:p>
            <a:r>
              <a:rPr lang="en-GB" sz="2200" dirty="0"/>
              <a:t>1.4 Allocating Resources: Budget Allocation Strategies (2)</a:t>
            </a:r>
          </a:p>
        </p:txBody>
      </p:sp>
      <p:grpSp>
        <p:nvGrpSpPr>
          <p:cNvPr id="9" name="Gruppo 8">
            <a:extLst>
              <a:ext uri="{FF2B5EF4-FFF2-40B4-BE49-F238E27FC236}">
                <a16:creationId xmlns:a16="http://schemas.microsoft.com/office/drawing/2014/main" id="{90FBFAC4-1B06-A9C8-FF20-26D9423751B4}"/>
              </a:ext>
            </a:extLst>
          </p:cNvPr>
          <p:cNvGrpSpPr/>
          <p:nvPr/>
        </p:nvGrpSpPr>
        <p:grpSpPr>
          <a:xfrm>
            <a:off x="471472" y="1486948"/>
            <a:ext cx="10934532" cy="4665279"/>
            <a:chOff x="471472" y="1486948"/>
            <a:chExt cx="10934532" cy="4665279"/>
          </a:xfrm>
        </p:grpSpPr>
        <p:sp>
          <p:nvSpPr>
            <p:cNvPr id="4" name="CasellaDiTesto 3">
              <a:extLst>
                <a:ext uri="{FF2B5EF4-FFF2-40B4-BE49-F238E27FC236}">
                  <a16:creationId xmlns:a16="http://schemas.microsoft.com/office/drawing/2014/main" id="{98C52E9E-B75F-585C-239B-8776D9F8A8F4}"/>
                </a:ext>
              </a:extLst>
            </p:cNvPr>
            <p:cNvSpPr txBox="1"/>
            <p:nvPr/>
          </p:nvSpPr>
          <p:spPr>
            <a:xfrm>
              <a:off x="471472" y="1489412"/>
              <a:ext cx="5624528" cy="4662815"/>
            </a:xfrm>
            <a:prstGeom prst="rect">
              <a:avLst/>
            </a:prstGeom>
            <a:noFill/>
          </p:spPr>
          <p:txBody>
            <a:bodyPr wrap="square" rtlCol="0">
              <a:spAutoFit/>
            </a:bodyPr>
            <a:lstStyle/>
            <a:p>
              <a:pPr marL="342900" lvl="0" indent="-342900" algn="just">
                <a:buFont typeface="Symbol" panose="05050102010706020507" pitchFamily="18" charset="2"/>
                <a:buChar char=""/>
              </a:pPr>
              <a:r>
                <a:rPr lang="en-GB" sz="1400" b="1" dirty="0">
                  <a:effectLst/>
                  <a:latin typeface="Calibri" panose="020F0502020204030204" pitchFamily="34" charset="0"/>
                  <a:ea typeface="Times New Roman" panose="02020603050405020304" pitchFamily="18" charset="0"/>
                  <a:cs typeface="Calibri" panose="020F0502020204030204" pitchFamily="34" charset="0"/>
                </a:rPr>
                <a:t>Heading 1: Single Market, Innovation and Digital</a:t>
              </a:r>
              <a:endParaRPr lang="en-GB" sz="1400" dirty="0">
                <a:effectLst/>
                <a:latin typeface="Calibri" panose="020F0502020204030204" pitchFamily="34" charset="0"/>
                <a:ea typeface="Times New Roman" panose="02020603050405020304" pitchFamily="18" charset="0"/>
                <a:cs typeface="Calibri" panose="020F0502020204030204" pitchFamily="34" charset="0"/>
              </a:endParaRPr>
            </a:p>
            <a:p>
              <a:pPr marL="742950" lvl="1" indent="-285750" algn="just">
                <a:buFont typeface="Courier New" panose="02070309020205020404" pitchFamily="49" charset="0"/>
                <a:buChar char="o"/>
              </a:pPr>
              <a:r>
                <a:rPr lang="en-GB" sz="1300" dirty="0">
                  <a:effectLst/>
                  <a:latin typeface="Calibri" panose="020F0502020204030204" pitchFamily="34" charset="0"/>
                  <a:ea typeface="Times New Roman" panose="02020603050405020304" pitchFamily="18" charset="0"/>
                  <a:cs typeface="Calibri" panose="020F0502020204030204" pitchFamily="34" charset="0"/>
                </a:rPr>
                <a:t>Research and Innovation</a:t>
              </a:r>
            </a:p>
            <a:p>
              <a:pPr marL="742950" lvl="1" indent="-285750" algn="just">
                <a:buFont typeface="Courier New" panose="02070309020205020404" pitchFamily="49" charset="0"/>
                <a:buChar char="o"/>
              </a:pPr>
              <a:r>
                <a:rPr lang="en-GB" sz="1300" dirty="0">
                  <a:effectLst/>
                  <a:latin typeface="Calibri" panose="020F0502020204030204" pitchFamily="34" charset="0"/>
                  <a:ea typeface="Times New Roman" panose="02020603050405020304" pitchFamily="18" charset="0"/>
                  <a:cs typeface="Calibri" panose="020F0502020204030204" pitchFamily="34" charset="0"/>
                </a:rPr>
                <a:t>EU strategic investments</a:t>
              </a:r>
            </a:p>
            <a:p>
              <a:pPr marL="742950" lvl="1" indent="-285750" algn="just">
                <a:buFont typeface="Courier New" panose="02070309020205020404" pitchFamily="49" charset="0"/>
                <a:buChar char="o"/>
              </a:pPr>
              <a:r>
                <a:rPr lang="en-GB" sz="1300" dirty="0">
                  <a:effectLst/>
                  <a:latin typeface="Calibri" panose="020F0502020204030204" pitchFamily="34" charset="0"/>
                  <a:ea typeface="Times New Roman" panose="02020603050405020304" pitchFamily="18" charset="0"/>
                  <a:cs typeface="Calibri" panose="020F0502020204030204" pitchFamily="34" charset="0"/>
                </a:rPr>
                <a:t>Single Market </a:t>
              </a:r>
            </a:p>
            <a:p>
              <a:pPr marL="742950" lvl="1" indent="-285750" algn="just">
                <a:buFont typeface="Courier New" panose="02070309020205020404" pitchFamily="49" charset="0"/>
                <a:buChar char="o"/>
              </a:pPr>
              <a:r>
                <a:rPr lang="en-GB" sz="1300" dirty="0">
                  <a:effectLst/>
                  <a:latin typeface="Calibri" panose="020F0502020204030204" pitchFamily="34" charset="0"/>
                  <a:ea typeface="Times New Roman" panose="02020603050405020304" pitchFamily="18" charset="0"/>
                  <a:cs typeface="Calibri" panose="020F0502020204030204" pitchFamily="34" charset="0"/>
                </a:rPr>
                <a:t>Space</a:t>
              </a:r>
              <a:endParaRPr lang="en-GB" sz="2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buFont typeface="Symbol" panose="05050102010706020507" pitchFamily="18" charset="2"/>
                <a:buChar char=""/>
              </a:pPr>
              <a:r>
                <a:rPr lang="en-GB" sz="1400" b="1" dirty="0">
                  <a:effectLst/>
                  <a:latin typeface="Calibri" panose="020F0502020204030204" pitchFamily="34" charset="0"/>
                  <a:ea typeface="Times New Roman" panose="02020603050405020304" pitchFamily="18" charset="0"/>
                  <a:cs typeface="Calibri" panose="020F0502020204030204" pitchFamily="34" charset="0"/>
                </a:rPr>
                <a:t>Heading 2: Cohesion, Resilience and Values</a:t>
              </a:r>
              <a:endParaRPr lang="en-GB" sz="1400" dirty="0">
                <a:effectLst/>
                <a:latin typeface="Calibri" panose="020F0502020204030204" pitchFamily="34" charset="0"/>
                <a:ea typeface="Times New Roman" panose="02020603050405020304" pitchFamily="18" charset="0"/>
                <a:cs typeface="Calibri" panose="020F0502020204030204" pitchFamily="34" charset="0"/>
              </a:endParaRPr>
            </a:p>
            <a:p>
              <a:pPr marL="742950" lvl="1" indent="-285750" algn="just">
                <a:buFont typeface="Courier New" panose="02070309020205020404" pitchFamily="49" charset="0"/>
                <a:buChar char="o"/>
              </a:pPr>
              <a:r>
                <a:rPr lang="en-GB" sz="1300" dirty="0">
                  <a:effectLst/>
                  <a:latin typeface="Calibri" panose="020F0502020204030204" pitchFamily="34" charset="0"/>
                  <a:ea typeface="Times New Roman" panose="02020603050405020304" pitchFamily="18" charset="0"/>
                  <a:cs typeface="Calibri" panose="020F0502020204030204" pitchFamily="34" charset="0"/>
                </a:rPr>
                <a:t>Regional Development &amp; Cohesions</a:t>
              </a:r>
            </a:p>
            <a:p>
              <a:pPr marL="742950" lvl="1" indent="-285750" algn="just">
                <a:buFont typeface="Courier New" panose="02070309020205020404" pitchFamily="49" charset="0"/>
                <a:buChar char="o"/>
              </a:pPr>
              <a:r>
                <a:rPr lang="en-GB" sz="1300" dirty="0">
                  <a:effectLst/>
                  <a:latin typeface="Calibri" panose="020F0502020204030204" pitchFamily="34" charset="0"/>
                  <a:ea typeface="Times New Roman" panose="02020603050405020304" pitchFamily="18" charset="0"/>
                  <a:cs typeface="Calibri" panose="020F0502020204030204" pitchFamily="34" charset="0"/>
                </a:rPr>
                <a:t>Recovery and Resilience</a:t>
              </a:r>
            </a:p>
            <a:p>
              <a:pPr marL="742950" lvl="1" indent="-285750" algn="just">
                <a:buFont typeface="Courier New" panose="02070309020205020404" pitchFamily="49" charset="0"/>
                <a:buChar char="o"/>
              </a:pPr>
              <a:r>
                <a:rPr lang="en-GB" sz="1300" dirty="0">
                  <a:effectLst/>
                  <a:latin typeface="Calibri" panose="020F0502020204030204" pitchFamily="34" charset="0"/>
                  <a:ea typeface="Times New Roman" panose="02020603050405020304" pitchFamily="18" charset="0"/>
                  <a:cs typeface="Calibri" panose="020F0502020204030204" pitchFamily="34" charset="0"/>
                </a:rPr>
                <a:t>Investing in People, Social Cohesion and Values</a:t>
              </a:r>
              <a:endParaRPr lang="en-GB" sz="2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buFont typeface="Symbol" panose="05050102010706020507" pitchFamily="18" charset="2"/>
                <a:buChar char=""/>
              </a:pPr>
              <a:r>
                <a:rPr lang="en-GB" sz="1400" b="1" dirty="0">
                  <a:effectLst/>
                  <a:latin typeface="Calibri" panose="020F0502020204030204" pitchFamily="34" charset="0"/>
                  <a:ea typeface="Times New Roman" panose="02020603050405020304" pitchFamily="18" charset="0"/>
                  <a:cs typeface="Calibri" panose="020F0502020204030204" pitchFamily="34" charset="0"/>
                </a:rPr>
                <a:t>Heading 3: Natural Resources and Environment</a:t>
              </a:r>
              <a:endParaRPr lang="en-GB" sz="1400" dirty="0">
                <a:effectLst/>
                <a:latin typeface="Calibri" panose="020F0502020204030204" pitchFamily="34" charset="0"/>
                <a:ea typeface="Times New Roman" panose="02020603050405020304" pitchFamily="18" charset="0"/>
                <a:cs typeface="Calibri" panose="020F0502020204030204" pitchFamily="34" charset="0"/>
              </a:endParaRPr>
            </a:p>
            <a:p>
              <a:pPr marL="742950" lvl="1" indent="-285750" algn="just">
                <a:buFont typeface="Courier New" panose="02070309020205020404" pitchFamily="49" charset="0"/>
                <a:buChar char="o"/>
              </a:pPr>
              <a:r>
                <a:rPr lang="en-GB" sz="1300" dirty="0">
                  <a:effectLst/>
                  <a:latin typeface="Calibri" panose="020F0502020204030204" pitchFamily="34" charset="0"/>
                  <a:ea typeface="Times New Roman" panose="02020603050405020304" pitchFamily="18" charset="0"/>
                  <a:cs typeface="Calibri" panose="020F0502020204030204" pitchFamily="34" charset="0"/>
                </a:rPr>
                <a:t>Agriculture &amp; Maritime Policy</a:t>
              </a:r>
            </a:p>
            <a:p>
              <a:pPr marL="742950" lvl="1" indent="-285750" algn="just">
                <a:buFont typeface="Courier New" panose="02070309020205020404" pitchFamily="49" charset="0"/>
                <a:buChar char="o"/>
              </a:pPr>
              <a:r>
                <a:rPr lang="en-GB" sz="1300" dirty="0">
                  <a:effectLst/>
                  <a:latin typeface="Calibri" panose="020F0502020204030204" pitchFamily="34" charset="0"/>
                  <a:ea typeface="Times New Roman" panose="02020603050405020304" pitchFamily="18" charset="0"/>
                  <a:cs typeface="Calibri" panose="020F0502020204030204" pitchFamily="34" charset="0"/>
                </a:rPr>
                <a:t>Environment &amp; Climate Action</a:t>
              </a:r>
            </a:p>
            <a:p>
              <a:pPr marL="342900" lvl="0" indent="-342900" algn="just">
                <a:buFont typeface="Symbol" panose="05050102010706020507" pitchFamily="18" charset="2"/>
                <a:buChar char=""/>
              </a:pPr>
              <a:r>
                <a:rPr lang="en-GB" sz="1400" b="1" dirty="0">
                  <a:effectLst/>
                  <a:latin typeface="Calibri" panose="020F0502020204030204" pitchFamily="34" charset="0"/>
                  <a:ea typeface="Times New Roman" panose="02020603050405020304" pitchFamily="18" charset="0"/>
                  <a:cs typeface="Calibri" panose="020F0502020204030204" pitchFamily="34" charset="0"/>
                </a:rPr>
                <a:t>Heading 4: Migration &amp; Border Management</a:t>
              </a:r>
              <a:endParaRPr lang="en-GB" sz="1400" dirty="0">
                <a:effectLst/>
                <a:latin typeface="Calibri" panose="020F0502020204030204" pitchFamily="34" charset="0"/>
                <a:ea typeface="Times New Roman" panose="02020603050405020304" pitchFamily="18" charset="0"/>
                <a:cs typeface="Calibri" panose="020F0502020204030204" pitchFamily="34" charset="0"/>
              </a:endParaRPr>
            </a:p>
            <a:p>
              <a:pPr marL="742950" lvl="1" indent="-285750" algn="just">
                <a:buFont typeface="Courier New" panose="02070309020205020404" pitchFamily="49" charset="0"/>
                <a:buChar char="o"/>
              </a:pPr>
              <a:r>
                <a:rPr lang="en-GB" sz="1300" dirty="0">
                  <a:effectLst/>
                  <a:latin typeface="Calibri" panose="020F0502020204030204" pitchFamily="34" charset="0"/>
                  <a:ea typeface="Times New Roman" panose="02020603050405020304" pitchFamily="18" charset="0"/>
                  <a:cs typeface="Calibri" panose="020F0502020204030204" pitchFamily="34" charset="0"/>
                </a:rPr>
                <a:t>Migration</a:t>
              </a:r>
            </a:p>
            <a:p>
              <a:pPr marL="742950" lvl="1" indent="-285750" algn="just">
                <a:buFont typeface="Courier New" panose="02070309020205020404" pitchFamily="49" charset="0"/>
                <a:buChar char="o"/>
              </a:pPr>
              <a:r>
                <a:rPr lang="en-GB" sz="1300" dirty="0">
                  <a:effectLst/>
                  <a:latin typeface="Calibri" panose="020F0502020204030204" pitchFamily="34" charset="0"/>
                  <a:ea typeface="Times New Roman" panose="02020603050405020304" pitchFamily="18" charset="0"/>
                  <a:cs typeface="Calibri" panose="020F0502020204030204" pitchFamily="34" charset="0"/>
                </a:rPr>
                <a:t>Border Management</a:t>
              </a:r>
              <a:endParaRPr lang="en-GB" sz="200" dirty="0">
                <a:effectLst/>
                <a:latin typeface="Calibri" panose="020F0502020204030204" pitchFamily="34" charset="0"/>
                <a:ea typeface="Times New Roman" panose="02020603050405020304" pitchFamily="18" charset="0"/>
                <a:cs typeface="Calibri" panose="020F0502020204030204" pitchFamily="34" charset="0"/>
              </a:endParaRPr>
            </a:p>
            <a:p>
              <a:pPr marL="342900" lvl="0" indent="-342900" algn="just">
                <a:buFont typeface="Symbol" panose="05050102010706020507" pitchFamily="18" charset="2"/>
                <a:buChar char=""/>
              </a:pPr>
              <a:r>
                <a:rPr lang="en-GB" sz="1400" b="1" dirty="0">
                  <a:effectLst/>
                  <a:latin typeface="Calibri" panose="020F0502020204030204" pitchFamily="34" charset="0"/>
                  <a:ea typeface="Times New Roman" panose="02020603050405020304" pitchFamily="18" charset="0"/>
                  <a:cs typeface="Calibri" panose="020F0502020204030204" pitchFamily="34" charset="0"/>
                </a:rPr>
                <a:t>Heading 5: Security &amp; Defence</a:t>
              </a:r>
              <a:endParaRPr lang="en-GB" sz="1400" dirty="0">
                <a:effectLst/>
                <a:latin typeface="Calibri" panose="020F0502020204030204" pitchFamily="34" charset="0"/>
                <a:ea typeface="Times New Roman" panose="02020603050405020304" pitchFamily="18" charset="0"/>
                <a:cs typeface="Calibri" panose="020F0502020204030204" pitchFamily="34" charset="0"/>
              </a:endParaRPr>
            </a:p>
            <a:p>
              <a:pPr marL="742950" lvl="1" indent="-285750" algn="just">
                <a:buFont typeface="Courier New" panose="02070309020205020404" pitchFamily="49" charset="0"/>
                <a:buChar char="o"/>
              </a:pPr>
              <a:r>
                <a:rPr lang="en-GB" sz="1300" dirty="0">
                  <a:effectLst/>
                  <a:latin typeface="Calibri" panose="020F0502020204030204" pitchFamily="34" charset="0"/>
                  <a:ea typeface="Times New Roman" panose="02020603050405020304" pitchFamily="18" charset="0"/>
                  <a:cs typeface="Calibri" panose="020F0502020204030204" pitchFamily="34" charset="0"/>
                </a:rPr>
                <a:t>Security</a:t>
              </a:r>
            </a:p>
            <a:p>
              <a:pPr marL="742950" lvl="1" indent="-285750" algn="just">
                <a:buFont typeface="Courier New" panose="02070309020205020404" pitchFamily="49" charset="0"/>
                <a:buChar char="o"/>
              </a:pPr>
              <a:r>
                <a:rPr lang="en-GB" sz="1300" dirty="0">
                  <a:effectLst/>
                  <a:latin typeface="Calibri" panose="020F0502020204030204" pitchFamily="34" charset="0"/>
                  <a:ea typeface="Times New Roman" panose="02020603050405020304" pitchFamily="18" charset="0"/>
                  <a:cs typeface="Calibri" panose="020F0502020204030204" pitchFamily="34" charset="0"/>
                </a:rPr>
                <a:t>Defence</a:t>
              </a:r>
            </a:p>
            <a:p>
              <a:pPr marL="342900" lvl="0" indent="-342900" algn="just">
                <a:buFont typeface="Symbol" panose="05050102010706020507" pitchFamily="18" charset="2"/>
                <a:buChar char=""/>
              </a:pPr>
              <a:r>
                <a:rPr lang="en-GB" sz="1400" b="1" dirty="0">
                  <a:effectLst/>
                  <a:latin typeface="Calibri" panose="020F0502020204030204" pitchFamily="34" charset="0"/>
                  <a:ea typeface="Times New Roman" panose="02020603050405020304" pitchFamily="18" charset="0"/>
                  <a:cs typeface="Calibri" panose="020F0502020204030204" pitchFamily="34" charset="0"/>
                </a:rPr>
                <a:t>Heading 6: Neighbourhood &amp; The World</a:t>
              </a:r>
              <a:endParaRPr lang="en-GB" sz="1400" dirty="0">
                <a:effectLst/>
                <a:latin typeface="Calibri" panose="020F0502020204030204" pitchFamily="34" charset="0"/>
                <a:ea typeface="Times New Roman" panose="02020603050405020304" pitchFamily="18" charset="0"/>
                <a:cs typeface="Calibri" panose="020F0502020204030204" pitchFamily="34" charset="0"/>
              </a:endParaRPr>
            </a:p>
            <a:p>
              <a:pPr marL="742950" lvl="1" indent="-285750" algn="just">
                <a:buFont typeface="Courier New" panose="02070309020205020404" pitchFamily="49" charset="0"/>
                <a:buChar char="o"/>
              </a:pPr>
              <a:r>
                <a:rPr lang="en-GB" sz="1300" dirty="0">
                  <a:effectLst/>
                  <a:latin typeface="Calibri" panose="020F0502020204030204" pitchFamily="34" charset="0"/>
                  <a:ea typeface="Times New Roman" panose="02020603050405020304" pitchFamily="18" charset="0"/>
                  <a:cs typeface="Calibri" panose="020F0502020204030204" pitchFamily="34" charset="0"/>
                </a:rPr>
                <a:t>External Action</a:t>
              </a:r>
            </a:p>
            <a:p>
              <a:pPr marL="742950" lvl="1" indent="-285750" algn="just">
                <a:buFont typeface="Courier New" panose="02070309020205020404" pitchFamily="49" charset="0"/>
                <a:buChar char="o"/>
              </a:pPr>
              <a:r>
                <a:rPr lang="en-GB" sz="1300" dirty="0">
                  <a:effectLst/>
                  <a:latin typeface="Calibri" panose="020F0502020204030204" pitchFamily="34" charset="0"/>
                  <a:ea typeface="Times New Roman" panose="02020603050405020304" pitchFamily="18" charset="0"/>
                  <a:cs typeface="Calibri" panose="020F0502020204030204" pitchFamily="34" charset="0"/>
                </a:rPr>
                <a:t>Pre-Accession Assistance</a:t>
              </a:r>
            </a:p>
            <a:p>
              <a:pPr marL="342900" lvl="0" indent="-342900" algn="just">
                <a:buFont typeface="Symbol" panose="05050102010706020507" pitchFamily="18" charset="2"/>
                <a:buChar char=""/>
              </a:pPr>
              <a:r>
                <a:rPr lang="en-GB" sz="1400" b="1" dirty="0">
                  <a:effectLst/>
                  <a:latin typeface="Calibri" panose="020F0502020204030204" pitchFamily="34" charset="0"/>
                  <a:ea typeface="Times New Roman" panose="02020603050405020304" pitchFamily="18" charset="0"/>
                  <a:cs typeface="Calibri" panose="020F0502020204030204" pitchFamily="34" charset="0"/>
                </a:rPr>
                <a:t>Heading 7: European Public Administration</a:t>
              </a:r>
              <a:endParaRPr lang="en-GB" sz="1400" dirty="0">
                <a:effectLst/>
                <a:latin typeface="Calibri" panose="020F0502020204030204" pitchFamily="34" charset="0"/>
                <a:ea typeface="Times New Roman" panose="02020603050405020304" pitchFamily="18" charset="0"/>
                <a:cs typeface="Calibri" panose="020F0502020204030204" pitchFamily="34" charset="0"/>
              </a:endParaRPr>
            </a:p>
          </p:txBody>
        </p:sp>
        <p:sp>
          <p:nvSpPr>
            <p:cNvPr id="3" name="CasellaDiTesto 2">
              <a:extLst>
                <a:ext uri="{FF2B5EF4-FFF2-40B4-BE49-F238E27FC236}">
                  <a16:creationId xmlns:a16="http://schemas.microsoft.com/office/drawing/2014/main" id="{AC7A60B6-B301-BF39-EC7F-259BC49C9D36}"/>
                </a:ext>
              </a:extLst>
            </p:cNvPr>
            <p:cNvSpPr txBox="1"/>
            <p:nvPr/>
          </p:nvSpPr>
          <p:spPr>
            <a:xfrm>
              <a:off x="6554623" y="1486948"/>
              <a:ext cx="4524852" cy="338554"/>
            </a:xfrm>
            <a:prstGeom prst="rect">
              <a:avLst/>
            </a:prstGeom>
            <a:noFill/>
          </p:spPr>
          <p:txBody>
            <a:bodyPr wrap="square" rtlCol="0">
              <a:spAutoFit/>
            </a:bodyPr>
            <a:lstStyle/>
            <a:p>
              <a:pPr algn="ctr"/>
              <a:r>
                <a:rPr lang="en-GB" sz="1600" b="1" dirty="0">
                  <a:solidFill>
                    <a:srgbClr val="1B193E"/>
                  </a:solidFill>
                  <a:latin typeface="Calibri" panose="020F0502020204030204" pitchFamily="34" charset="0"/>
                  <a:cs typeface="Calibri" panose="020F0502020204030204" pitchFamily="34" charset="0"/>
                </a:rPr>
                <a:t>Allocations per heading for 2021 to 2027 – in billion</a:t>
              </a:r>
              <a:endParaRPr lang="en-US" sz="1600" b="1" dirty="0">
                <a:solidFill>
                  <a:srgbClr val="1B193E"/>
                </a:solidFill>
                <a:latin typeface="Calibri" panose="020F0502020204030204" pitchFamily="34" charset="0"/>
                <a:cs typeface="Calibri" panose="020F0502020204030204" pitchFamily="34" charset="0"/>
              </a:endParaRPr>
            </a:p>
          </p:txBody>
        </p:sp>
        <p:pic>
          <p:nvPicPr>
            <p:cNvPr id="6" name="Immagine 5" descr="Immagine che contiene testo, schermata, cerchio, Carattere&#10;&#10;Descrizione generata automaticamente">
              <a:extLst>
                <a:ext uri="{FF2B5EF4-FFF2-40B4-BE49-F238E27FC236}">
                  <a16:creationId xmlns:a16="http://schemas.microsoft.com/office/drawing/2014/main" id="{5EBA48B3-EBA1-6719-2EC6-14C0BE289A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28097" y="1872257"/>
              <a:ext cx="5177907" cy="3680755"/>
            </a:xfrm>
            <a:prstGeom prst="rect">
              <a:avLst/>
            </a:prstGeom>
            <a:ln>
              <a:solidFill>
                <a:srgbClr val="1B193E"/>
              </a:solidFill>
            </a:ln>
          </p:spPr>
        </p:pic>
        <p:sp>
          <p:nvSpPr>
            <p:cNvPr id="7" name="CasellaDiTesto 6">
              <a:extLst>
                <a:ext uri="{FF2B5EF4-FFF2-40B4-BE49-F238E27FC236}">
                  <a16:creationId xmlns:a16="http://schemas.microsoft.com/office/drawing/2014/main" id="{0D841F4F-3ED5-7DBB-02CC-2965017112D1}"/>
                </a:ext>
              </a:extLst>
            </p:cNvPr>
            <p:cNvSpPr txBox="1"/>
            <p:nvPr/>
          </p:nvSpPr>
          <p:spPr>
            <a:xfrm>
              <a:off x="6228096" y="5599824"/>
              <a:ext cx="5177907" cy="461588"/>
            </a:xfrm>
            <a:prstGeom prst="rect">
              <a:avLst/>
            </a:prstGeom>
            <a:noFill/>
          </p:spPr>
          <p:txBody>
            <a:bodyPr wrap="square" rtlCol="0">
              <a:spAutoFit/>
            </a:bodyPr>
            <a:lstStyle/>
            <a:p>
              <a:pPr algn="just"/>
              <a:r>
                <a:rPr lang="en-GB" sz="1200" b="1" dirty="0">
                  <a:latin typeface="Calibri" panose="020F0502020204030204" pitchFamily="34" charset="0"/>
                  <a:cs typeface="Calibri" panose="020F0502020204030204" pitchFamily="34" charset="0"/>
                </a:rPr>
                <a:t>Source</a:t>
              </a:r>
              <a:r>
                <a:rPr lang="en-GB" sz="1200" dirty="0">
                  <a:latin typeface="Calibri" panose="020F0502020204030204" pitchFamily="34" charset="0"/>
                  <a:cs typeface="Calibri" panose="020F0502020204030204" pitchFamily="34" charset="0"/>
                </a:rPr>
                <a:t>: </a:t>
              </a:r>
              <a:r>
                <a:rPr lang="en-GB" sz="1200" dirty="0">
                  <a:solidFill>
                    <a:srgbClr val="0070C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European Commission, The EU’s 2021-2027 long-term budget and NextGenerationEU – Facts and figures</a:t>
              </a:r>
              <a:endParaRPr lang="it-IT" sz="1200" dirty="0">
                <a:solidFill>
                  <a:srgbClr val="0070C0"/>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789553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ella 4">
            <a:extLst>
              <a:ext uri="{FF2B5EF4-FFF2-40B4-BE49-F238E27FC236}">
                <a16:creationId xmlns:a16="http://schemas.microsoft.com/office/drawing/2014/main" id="{62931E9F-8F24-622D-1201-DC677531E606}"/>
              </a:ext>
            </a:extLst>
          </p:cNvPr>
          <p:cNvGraphicFramePr>
            <a:graphicFrameLocks noGrp="1"/>
          </p:cNvGraphicFramePr>
          <p:nvPr>
            <p:extLst>
              <p:ext uri="{D42A27DB-BD31-4B8C-83A1-F6EECF244321}">
                <p14:modId xmlns:p14="http://schemas.microsoft.com/office/powerpoint/2010/main" val="3720947638"/>
              </p:ext>
            </p:extLst>
          </p:nvPr>
        </p:nvGraphicFramePr>
        <p:xfrm>
          <a:off x="5802969" y="1489412"/>
          <a:ext cx="5720787" cy="4572000"/>
        </p:xfrm>
        <a:graphic>
          <a:graphicData uri="http://schemas.openxmlformats.org/drawingml/2006/table">
            <a:tbl>
              <a:tblPr firstRow="1" firstCol="1" bandRow="1"/>
              <a:tblGrid>
                <a:gridCol w="4994367">
                  <a:extLst>
                    <a:ext uri="{9D8B030D-6E8A-4147-A177-3AD203B41FA5}">
                      <a16:colId xmlns:a16="http://schemas.microsoft.com/office/drawing/2014/main" val="3345910794"/>
                    </a:ext>
                  </a:extLst>
                </a:gridCol>
                <a:gridCol w="726420">
                  <a:extLst>
                    <a:ext uri="{9D8B030D-6E8A-4147-A177-3AD203B41FA5}">
                      <a16:colId xmlns:a16="http://schemas.microsoft.com/office/drawing/2014/main" val="1719699406"/>
                    </a:ext>
                  </a:extLst>
                </a:gridCol>
              </a:tblGrid>
              <a:tr h="179933">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dirty="0">
                          <a:solidFill>
                            <a:schemeClr val="bg1"/>
                          </a:solidFill>
                          <a:effectLst/>
                          <a:latin typeface="Calibri" panose="020F0502020204030204" pitchFamily="34" charset="0"/>
                          <a:cs typeface="Calibri" panose="020F0502020204030204" pitchFamily="34" charset="0"/>
                        </a:rPr>
                        <a:t>Long-term budget allocation (2021-2027)</a:t>
                      </a:r>
                      <a:endParaRPr lang="en-GB" sz="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B193E"/>
                    </a:solidFill>
                  </a:tcPr>
                </a:tc>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dirty="0">
                          <a:solidFill>
                            <a:schemeClr val="bg1"/>
                          </a:solidFill>
                          <a:effectLst/>
                          <a:latin typeface="Calibri" panose="020F0502020204030204" pitchFamily="34" charset="0"/>
                          <a:cs typeface="Calibri" panose="020F0502020204030204" pitchFamily="34" charset="0"/>
                        </a:rPr>
                        <a:t>Billions</a:t>
                      </a:r>
                      <a:endParaRPr lang="en-GB" sz="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1B193E"/>
                    </a:solidFill>
                  </a:tcPr>
                </a:tc>
                <a:extLst>
                  <a:ext uri="{0D108BD9-81ED-4DB2-BD59-A6C34878D82A}">
                    <a16:rowId xmlns:a16="http://schemas.microsoft.com/office/drawing/2014/main" val="1168858345"/>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dirty="0">
                          <a:solidFill>
                            <a:schemeClr val="bg1"/>
                          </a:solidFill>
                          <a:effectLst/>
                          <a:latin typeface="Calibri" panose="020F0502020204030204" pitchFamily="34" charset="0"/>
                          <a:cs typeface="Calibri" panose="020F0502020204030204" pitchFamily="34" charset="0"/>
                        </a:rPr>
                        <a:t>Cohesion Policy</a:t>
                      </a:r>
                      <a:endParaRPr lang="en-GB" sz="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b="1" dirty="0">
                          <a:solidFill>
                            <a:schemeClr val="bg1"/>
                          </a:solidFill>
                          <a:effectLst/>
                          <a:latin typeface="Calibri" panose="020F0502020204030204" pitchFamily="34" charset="0"/>
                          <a:cs typeface="Calibri" panose="020F0502020204030204" pitchFamily="34" charset="0"/>
                        </a:rPr>
                        <a:t>372.6</a:t>
                      </a:r>
                      <a:endParaRPr lang="en-GB" sz="12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lumMod val="75000"/>
                      </a:schemeClr>
                    </a:solidFill>
                  </a:tcPr>
                </a:tc>
                <a:extLst>
                  <a:ext uri="{0D108BD9-81ED-4DB2-BD59-A6C34878D82A}">
                    <a16:rowId xmlns:a16="http://schemas.microsoft.com/office/drawing/2014/main" val="4280475632"/>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dirty="0">
                          <a:solidFill>
                            <a:srgbClr val="002060"/>
                          </a:solidFill>
                          <a:effectLst/>
                          <a:latin typeface="Calibri" panose="020F0502020204030204" pitchFamily="34" charset="0"/>
                          <a:cs typeface="Calibri" panose="020F0502020204030204" pitchFamily="34" charset="0"/>
                        </a:rPr>
                        <a:t>European Regional Development Fund (ERDF)</a:t>
                      </a:r>
                      <a:endPar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8A370">
                        <a:alpha val="1058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226</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8A370">
                        <a:alpha val="10588"/>
                      </a:srgbClr>
                    </a:solidFill>
                  </a:tcPr>
                </a:tc>
                <a:extLst>
                  <a:ext uri="{0D108BD9-81ED-4DB2-BD59-A6C34878D82A}">
                    <a16:rowId xmlns:a16="http://schemas.microsoft.com/office/drawing/2014/main" val="2920135604"/>
                  </a:ext>
                </a:extLst>
              </a:tr>
              <a:tr h="0">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dirty="0">
                          <a:solidFill>
                            <a:srgbClr val="002060"/>
                          </a:solidFill>
                          <a:effectLst/>
                          <a:latin typeface="Calibri" panose="020F0502020204030204" pitchFamily="34" charset="0"/>
                          <a:cs typeface="Calibri" panose="020F0502020204030204" pitchFamily="34" charset="0"/>
                        </a:rPr>
                        <a:t>Cohesion Fund (CF)</a:t>
                      </a:r>
                      <a:endPar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8A370">
                        <a:alpha val="1058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48</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8A370">
                        <a:alpha val="10588"/>
                      </a:srgbClr>
                    </a:solidFill>
                  </a:tcPr>
                </a:tc>
                <a:extLst>
                  <a:ext uri="{0D108BD9-81ED-4DB2-BD59-A6C34878D82A}">
                    <a16:rowId xmlns:a16="http://schemas.microsoft.com/office/drawing/2014/main" val="3778726560"/>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dirty="0">
                          <a:solidFill>
                            <a:srgbClr val="002060"/>
                          </a:solidFill>
                          <a:effectLst/>
                          <a:latin typeface="Calibri" panose="020F0502020204030204" pitchFamily="34" charset="0"/>
                          <a:cs typeface="Calibri" panose="020F0502020204030204" pitchFamily="34" charset="0"/>
                        </a:rPr>
                        <a:t>European Social Fund+ (ESF+)</a:t>
                      </a:r>
                      <a:endPar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8A370">
                        <a:alpha val="1058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98.5</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08A370">
                        <a:alpha val="10588"/>
                      </a:srgbClr>
                    </a:solidFill>
                  </a:tcPr>
                </a:tc>
                <a:extLst>
                  <a:ext uri="{0D108BD9-81ED-4DB2-BD59-A6C34878D82A}">
                    <a16:rowId xmlns:a16="http://schemas.microsoft.com/office/drawing/2014/main" val="1451810090"/>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dirty="0">
                          <a:solidFill>
                            <a:schemeClr val="bg1"/>
                          </a:solidFill>
                          <a:effectLst/>
                          <a:latin typeface="Calibri" panose="020F0502020204030204" pitchFamily="34" charset="0"/>
                          <a:cs typeface="Calibri" panose="020F0502020204030204" pitchFamily="34" charset="0"/>
                        </a:rPr>
                        <a:t>Common Agricultural Policy (CAP)</a:t>
                      </a:r>
                      <a:endParaRPr lang="en-GB" sz="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B8D35"/>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b="1" dirty="0">
                          <a:solidFill>
                            <a:schemeClr val="bg1"/>
                          </a:solidFill>
                          <a:effectLst/>
                          <a:latin typeface="Calibri" panose="020F0502020204030204" pitchFamily="34" charset="0"/>
                          <a:cs typeface="Calibri" panose="020F0502020204030204" pitchFamily="34" charset="0"/>
                        </a:rPr>
                        <a:t>378.5</a:t>
                      </a:r>
                      <a:endParaRPr lang="en-GB" sz="12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B8D35"/>
                    </a:solidFill>
                  </a:tcPr>
                </a:tc>
                <a:extLst>
                  <a:ext uri="{0D108BD9-81ED-4DB2-BD59-A6C34878D82A}">
                    <a16:rowId xmlns:a16="http://schemas.microsoft.com/office/drawing/2014/main" val="4202310706"/>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dirty="0">
                          <a:solidFill>
                            <a:srgbClr val="002060"/>
                          </a:solidFill>
                          <a:effectLst/>
                          <a:latin typeface="Calibri" panose="020F0502020204030204" pitchFamily="34" charset="0"/>
                          <a:cs typeface="Calibri" panose="020F0502020204030204" pitchFamily="34" charset="0"/>
                        </a:rPr>
                        <a:t>European Agriculture Guarantee Fund (EAGF)</a:t>
                      </a:r>
                      <a:endPar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B8D35">
                        <a:alpha val="15294"/>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291</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B8D35">
                        <a:alpha val="15294"/>
                      </a:srgbClr>
                    </a:solidFill>
                  </a:tcPr>
                </a:tc>
                <a:extLst>
                  <a:ext uri="{0D108BD9-81ED-4DB2-BD59-A6C34878D82A}">
                    <a16:rowId xmlns:a16="http://schemas.microsoft.com/office/drawing/2014/main" val="380197063"/>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dirty="0">
                          <a:solidFill>
                            <a:srgbClr val="002060"/>
                          </a:solidFill>
                          <a:effectLst/>
                          <a:latin typeface="Calibri" panose="020F0502020204030204" pitchFamily="34" charset="0"/>
                          <a:cs typeface="Calibri" panose="020F0502020204030204" pitchFamily="34" charset="0"/>
                        </a:rPr>
                        <a:t>European Agricultural Fund for Rural Development (EFRD)</a:t>
                      </a:r>
                      <a:endPar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B8D35">
                        <a:alpha val="15294"/>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87.4</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8B8D35">
                        <a:alpha val="15294"/>
                      </a:srgbClr>
                    </a:solidFill>
                  </a:tcPr>
                </a:tc>
                <a:extLst>
                  <a:ext uri="{0D108BD9-81ED-4DB2-BD59-A6C34878D82A}">
                    <a16:rowId xmlns:a16="http://schemas.microsoft.com/office/drawing/2014/main" val="1169991220"/>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dirty="0">
                          <a:solidFill>
                            <a:schemeClr val="bg1"/>
                          </a:solidFill>
                          <a:effectLst/>
                          <a:latin typeface="Calibri" panose="020F0502020204030204" pitchFamily="34" charset="0"/>
                          <a:cs typeface="Calibri" panose="020F0502020204030204" pitchFamily="34" charset="0"/>
                        </a:rPr>
                        <a:t>New and reinforced priorities</a:t>
                      </a:r>
                      <a:endParaRPr lang="en-GB" sz="1200"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b="1" dirty="0">
                          <a:solidFill>
                            <a:schemeClr val="bg1"/>
                          </a:solidFill>
                          <a:effectLst/>
                          <a:latin typeface="Calibri" panose="020F0502020204030204" pitchFamily="34" charset="0"/>
                          <a:cs typeface="Calibri" panose="020F0502020204030204" pitchFamily="34" charset="0"/>
                        </a:rPr>
                        <a:t>377.3</a:t>
                      </a:r>
                      <a:endParaRPr lang="en-GB" sz="1200" b="1" dirty="0">
                        <a:solidFill>
                          <a:schemeClr val="bg1"/>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solidFill>
                  </a:tcPr>
                </a:tc>
                <a:extLst>
                  <a:ext uri="{0D108BD9-81ED-4DB2-BD59-A6C34878D82A}">
                    <a16:rowId xmlns:a16="http://schemas.microsoft.com/office/drawing/2014/main" val="2995109837"/>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dirty="0">
                          <a:solidFill>
                            <a:srgbClr val="002060"/>
                          </a:solidFill>
                          <a:effectLst/>
                          <a:latin typeface="Calibri" panose="020F0502020204030204" pitchFamily="34" charset="0"/>
                          <a:cs typeface="Calibri" panose="020F0502020204030204" pitchFamily="34" charset="0"/>
                        </a:rPr>
                        <a:t>Horizon Europe</a:t>
                      </a:r>
                      <a:endPar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86.1</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2507116288"/>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dirty="0">
                          <a:solidFill>
                            <a:srgbClr val="002060"/>
                          </a:solidFill>
                          <a:effectLst/>
                          <a:latin typeface="Calibri" panose="020F0502020204030204" pitchFamily="34" charset="0"/>
                          <a:cs typeface="Calibri" panose="020F0502020204030204" pitchFamily="34" charset="0"/>
                        </a:rPr>
                        <a:t>Neighbourhood, development and international Cooperation Instruments</a:t>
                      </a:r>
                      <a:endPar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79.5</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3615827533"/>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dirty="0">
                          <a:solidFill>
                            <a:srgbClr val="002060"/>
                          </a:solidFill>
                          <a:effectLst/>
                          <a:latin typeface="Calibri" panose="020F0502020204030204" pitchFamily="34" charset="0"/>
                          <a:cs typeface="Calibri" panose="020F0502020204030204" pitchFamily="34" charset="0"/>
                        </a:rPr>
                        <a:t>Connecting Europe Facility</a:t>
                      </a:r>
                      <a:endPar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20.7</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3985070320"/>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dirty="0">
                          <a:solidFill>
                            <a:srgbClr val="002060"/>
                          </a:solidFill>
                          <a:effectLst/>
                          <a:latin typeface="Calibri" panose="020F0502020204030204" pitchFamily="34" charset="0"/>
                          <a:cs typeface="Calibri" panose="020F0502020204030204" pitchFamily="34" charset="0"/>
                        </a:rPr>
                        <a:t>InvestEU</a:t>
                      </a:r>
                      <a:endPar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3</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3884487263"/>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dirty="0">
                          <a:solidFill>
                            <a:srgbClr val="002060"/>
                          </a:solidFill>
                          <a:effectLst/>
                          <a:latin typeface="Calibri" panose="020F0502020204030204" pitchFamily="34" charset="0"/>
                          <a:cs typeface="Calibri" panose="020F0502020204030204" pitchFamily="34" charset="0"/>
                        </a:rPr>
                        <a:t>European Space Programme</a:t>
                      </a:r>
                      <a:endPar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14.9</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932206733"/>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dirty="0">
                          <a:solidFill>
                            <a:srgbClr val="002060"/>
                          </a:solidFill>
                          <a:effectLst/>
                          <a:latin typeface="Calibri" panose="020F0502020204030204" pitchFamily="34" charset="0"/>
                          <a:cs typeface="Calibri" panose="020F0502020204030204" pitchFamily="34" charset="0"/>
                        </a:rPr>
                        <a:t>Digital Europe Programme</a:t>
                      </a:r>
                      <a:endPar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7.6</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3818659093"/>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dirty="0">
                          <a:solidFill>
                            <a:srgbClr val="002060"/>
                          </a:solidFill>
                          <a:effectLst/>
                          <a:latin typeface="Calibri" panose="020F0502020204030204" pitchFamily="34" charset="0"/>
                          <a:cs typeface="Calibri" panose="020F0502020204030204" pitchFamily="34" charset="0"/>
                        </a:rPr>
                        <a:t>Single Market Programme</a:t>
                      </a:r>
                      <a:endPar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4.2</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3203975252"/>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a:solidFill>
                            <a:srgbClr val="002060"/>
                          </a:solidFill>
                          <a:effectLst/>
                          <a:latin typeface="Calibri" panose="020F0502020204030204" pitchFamily="34" charset="0"/>
                          <a:cs typeface="Calibri" panose="020F0502020204030204" pitchFamily="34" charset="0"/>
                        </a:rPr>
                        <a:t>Justice, Rights &amp; Values</a:t>
                      </a:r>
                      <a:endPar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dirty="0">
                          <a:solidFill>
                            <a:srgbClr val="002060"/>
                          </a:solidFill>
                          <a:effectLst/>
                          <a:latin typeface="Calibri" panose="020F0502020204030204" pitchFamily="34" charset="0"/>
                          <a:cs typeface="Calibri" panose="020F0502020204030204" pitchFamily="34" charset="0"/>
                        </a:rPr>
                        <a:t>0.9</a:t>
                      </a:r>
                      <a:endPar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1549803291"/>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dirty="0">
                          <a:solidFill>
                            <a:srgbClr val="002060"/>
                          </a:solidFill>
                          <a:effectLst/>
                          <a:latin typeface="Calibri" panose="020F0502020204030204" pitchFamily="34" charset="0"/>
                          <a:cs typeface="Calibri" panose="020F0502020204030204" pitchFamily="34" charset="0"/>
                        </a:rPr>
                        <a:t>EU4Health</a:t>
                      </a:r>
                      <a:endPar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2.4</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55498634"/>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dirty="0" err="1">
                          <a:solidFill>
                            <a:srgbClr val="002060"/>
                          </a:solidFill>
                          <a:effectLst/>
                          <a:latin typeface="Calibri" panose="020F0502020204030204" pitchFamily="34" charset="0"/>
                          <a:cs typeface="Calibri" panose="020F0502020204030204" pitchFamily="34" charset="0"/>
                        </a:rPr>
                        <a:t>RescEU</a:t>
                      </a:r>
                      <a:endPar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dirty="0">
                          <a:solidFill>
                            <a:srgbClr val="002060"/>
                          </a:solidFill>
                          <a:effectLst/>
                          <a:latin typeface="Calibri" panose="020F0502020204030204" pitchFamily="34" charset="0"/>
                          <a:cs typeface="Calibri" panose="020F0502020204030204" pitchFamily="34" charset="0"/>
                        </a:rPr>
                        <a:t>1.3</a:t>
                      </a:r>
                      <a:endPar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1792703008"/>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dirty="0">
                          <a:solidFill>
                            <a:srgbClr val="002060"/>
                          </a:solidFill>
                          <a:effectLst/>
                          <a:latin typeface="Calibri" panose="020F0502020204030204" pitchFamily="34" charset="0"/>
                          <a:cs typeface="Calibri" panose="020F0502020204030204" pitchFamily="34" charset="0"/>
                        </a:rPr>
                        <a:t>Creative Europe</a:t>
                      </a:r>
                      <a:endPar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dirty="0">
                          <a:solidFill>
                            <a:srgbClr val="002060"/>
                          </a:solidFill>
                          <a:effectLst/>
                          <a:latin typeface="Calibri" panose="020F0502020204030204" pitchFamily="34" charset="0"/>
                          <a:cs typeface="Calibri" panose="020F0502020204030204" pitchFamily="34" charset="0"/>
                        </a:rPr>
                        <a:t>1.8</a:t>
                      </a:r>
                      <a:endPar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3578676491"/>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dirty="0">
                          <a:solidFill>
                            <a:srgbClr val="002060"/>
                          </a:solidFill>
                          <a:effectLst/>
                          <a:latin typeface="Calibri" panose="020F0502020204030204" pitchFamily="34" charset="0"/>
                          <a:cs typeface="Calibri" panose="020F0502020204030204" pitchFamily="34" charset="0"/>
                        </a:rPr>
                        <a:t>Erasmus+</a:t>
                      </a:r>
                      <a:endPar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dirty="0">
                          <a:solidFill>
                            <a:srgbClr val="002060"/>
                          </a:solidFill>
                          <a:effectLst/>
                          <a:latin typeface="Calibri" panose="020F0502020204030204" pitchFamily="34" charset="0"/>
                          <a:cs typeface="Calibri" panose="020F0502020204030204" pitchFamily="34" charset="0"/>
                        </a:rPr>
                        <a:t>24.6</a:t>
                      </a:r>
                      <a:endPar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3010666074"/>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dirty="0">
                          <a:solidFill>
                            <a:srgbClr val="002060"/>
                          </a:solidFill>
                          <a:effectLst/>
                          <a:latin typeface="Calibri" panose="020F0502020204030204" pitchFamily="34" charset="0"/>
                          <a:cs typeface="Calibri" panose="020F0502020204030204" pitchFamily="34" charset="0"/>
                        </a:rPr>
                        <a:t>Humanitarian Aid</a:t>
                      </a:r>
                      <a:endPar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dirty="0">
                          <a:solidFill>
                            <a:srgbClr val="002060"/>
                          </a:solidFill>
                          <a:effectLst/>
                          <a:latin typeface="Calibri" panose="020F0502020204030204" pitchFamily="34" charset="0"/>
                          <a:cs typeface="Calibri" panose="020F0502020204030204" pitchFamily="34" charset="0"/>
                        </a:rPr>
                        <a:t>11.6</a:t>
                      </a:r>
                      <a:endPar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1732659320"/>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a:solidFill>
                            <a:srgbClr val="002060"/>
                          </a:solidFill>
                          <a:effectLst/>
                          <a:latin typeface="Calibri" panose="020F0502020204030204" pitchFamily="34" charset="0"/>
                          <a:cs typeface="Calibri" panose="020F0502020204030204" pitchFamily="34" charset="0"/>
                        </a:rPr>
                        <a:t>Life (Climate and Environmental Action)</a:t>
                      </a:r>
                      <a:endPar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5.4</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1630960196"/>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a:solidFill>
                            <a:srgbClr val="002060"/>
                          </a:solidFill>
                          <a:effectLst/>
                          <a:latin typeface="Calibri" panose="020F0502020204030204" pitchFamily="34" charset="0"/>
                          <a:cs typeface="Calibri" panose="020F0502020204030204" pitchFamily="34" charset="0"/>
                        </a:rPr>
                        <a:t>Just Transition Fund</a:t>
                      </a:r>
                      <a:endParaRPr lang="en-GB" sz="120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8.4</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3512491824"/>
                  </a:ext>
                </a:extLst>
              </a:tr>
              <a:tr h="69724">
                <a:tc>
                  <a:txBody>
                    <a:bodyPr/>
                    <a:lstStyle>
                      <a:lvl1pPr marL="0" algn="l" defTabSz="914400" rtl="0" eaLnBrk="1" latinLnBrk="0" hangingPunct="1">
                        <a:defRPr sz="1800" b="1" kern="1200">
                          <a:solidFill>
                            <a:schemeClr val="lt1"/>
                          </a:solidFill>
                          <a:latin typeface="Calibri" panose="020F0502020204030204"/>
                        </a:defRPr>
                      </a:lvl1pPr>
                      <a:lvl2pPr marL="457200" algn="l" defTabSz="914400" rtl="0" eaLnBrk="1" latinLnBrk="0" hangingPunct="1">
                        <a:defRPr sz="1800" b="1" kern="1200">
                          <a:solidFill>
                            <a:schemeClr val="lt1"/>
                          </a:solidFill>
                          <a:latin typeface="Calibri" panose="020F0502020204030204"/>
                        </a:defRPr>
                      </a:lvl2pPr>
                      <a:lvl3pPr marL="914400" algn="l" defTabSz="914400" rtl="0" eaLnBrk="1" latinLnBrk="0" hangingPunct="1">
                        <a:defRPr sz="1800" b="1" kern="1200">
                          <a:solidFill>
                            <a:schemeClr val="lt1"/>
                          </a:solidFill>
                          <a:latin typeface="Calibri" panose="020F0502020204030204"/>
                        </a:defRPr>
                      </a:lvl3pPr>
                      <a:lvl4pPr marL="1371600" algn="l" defTabSz="914400" rtl="0" eaLnBrk="1" latinLnBrk="0" hangingPunct="1">
                        <a:defRPr sz="1800" b="1" kern="1200">
                          <a:solidFill>
                            <a:schemeClr val="lt1"/>
                          </a:solidFill>
                          <a:latin typeface="Calibri" panose="020F0502020204030204"/>
                        </a:defRPr>
                      </a:lvl4pPr>
                      <a:lvl5pPr marL="1828800" algn="l" defTabSz="914400" rtl="0" eaLnBrk="1" latinLnBrk="0" hangingPunct="1">
                        <a:defRPr sz="1800" b="1" kern="1200">
                          <a:solidFill>
                            <a:schemeClr val="lt1"/>
                          </a:solidFill>
                          <a:latin typeface="Calibri" panose="020F0502020204030204"/>
                        </a:defRPr>
                      </a:lvl5pPr>
                      <a:lvl6pPr marL="2286000" algn="l" defTabSz="914400" rtl="0" eaLnBrk="1" latinLnBrk="0" hangingPunct="1">
                        <a:defRPr sz="1800" b="1" kern="1200">
                          <a:solidFill>
                            <a:schemeClr val="lt1"/>
                          </a:solidFill>
                          <a:latin typeface="Calibri" panose="020F0502020204030204"/>
                        </a:defRPr>
                      </a:lvl6pPr>
                      <a:lvl7pPr marL="2743200" algn="l" defTabSz="914400" rtl="0" eaLnBrk="1" latinLnBrk="0" hangingPunct="1">
                        <a:defRPr sz="1800" b="1" kern="1200">
                          <a:solidFill>
                            <a:schemeClr val="lt1"/>
                          </a:solidFill>
                          <a:latin typeface="Calibri" panose="020F0502020204030204"/>
                        </a:defRPr>
                      </a:lvl7pPr>
                      <a:lvl8pPr marL="3200400" algn="l" defTabSz="914400" rtl="0" eaLnBrk="1" latinLnBrk="0" hangingPunct="1">
                        <a:defRPr sz="1800" b="1" kern="1200">
                          <a:solidFill>
                            <a:schemeClr val="lt1"/>
                          </a:solidFill>
                          <a:latin typeface="Calibri" panose="020F0502020204030204"/>
                        </a:defRPr>
                      </a:lvl8pPr>
                      <a:lvl9pPr marL="3657600" algn="l" defTabSz="914400" rtl="0" eaLnBrk="1" latinLnBrk="0" hangingPunct="1">
                        <a:defRPr sz="1800" b="1" kern="1200">
                          <a:solidFill>
                            <a:schemeClr val="lt1"/>
                          </a:solidFill>
                          <a:latin typeface="Calibri" panose="020F0502020204030204"/>
                        </a:defRPr>
                      </a:lvl9pPr>
                    </a:lstStyle>
                    <a:p>
                      <a:pPr algn="just"/>
                      <a:r>
                        <a:rPr lang="en-GB" sz="1200" dirty="0">
                          <a:solidFill>
                            <a:srgbClr val="002060"/>
                          </a:solidFill>
                          <a:effectLst/>
                          <a:latin typeface="Calibri" panose="020F0502020204030204" pitchFamily="34" charset="0"/>
                          <a:cs typeface="Calibri" panose="020F0502020204030204" pitchFamily="34" charset="0"/>
                        </a:rPr>
                        <a:t>Other</a:t>
                      </a:r>
                      <a:endPar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rgbClr val="002060"/>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tc>
                  <a:txBody>
                    <a:bodyPr/>
                    <a:lstStyle>
                      <a:lvl1pPr marL="0" algn="l" defTabSz="914400" rtl="0" eaLnBrk="1" latinLnBrk="0" hangingPunct="1">
                        <a:defRPr sz="1800" kern="1200">
                          <a:solidFill>
                            <a:schemeClr val="dk1"/>
                          </a:solidFill>
                          <a:latin typeface="Calibri" panose="020F0502020204030204"/>
                        </a:defRPr>
                      </a:lvl1pPr>
                      <a:lvl2pPr marL="457200" algn="l" defTabSz="914400" rtl="0" eaLnBrk="1" latinLnBrk="0" hangingPunct="1">
                        <a:defRPr sz="1800" kern="1200">
                          <a:solidFill>
                            <a:schemeClr val="dk1"/>
                          </a:solidFill>
                          <a:latin typeface="Calibri" panose="020F0502020204030204"/>
                        </a:defRPr>
                      </a:lvl2pPr>
                      <a:lvl3pPr marL="914400" algn="l" defTabSz="914400" rtl="0" eaLnBrk="1" latinLnBrk="0" hangingPunct="1">
                        <a:defRPr sz="1800" kern="1200">
                          <a:solidFill>
                            <a:schemeClr val="dk1"/>
                          </a:solidFill>
                          <a:latin typeface="Calibri" panose="020F0502020204030204"/>
                        </a:defRPr>
                      </a:lvl3pPr>
                      <a:lvl4pPr marL="1371600" algn="l" defTabSz="914400" rtl="0" eaLnBrk="1" latinLnBrk="0" hangingPunct="1">
                        <a:defRPr sz="1800" kern="1200">
                          <a:solidFill>
                            <a:schemeClr val="dk1"/>
                          </a:solidFill>
                          <a:latin typeface="Calibri" panose="020F0502020204030204"/>
                        </a:defRPr>
                      </a:lvl4pPr>
                      <a:lvl5pPr marL="1828800" algn="l" defTabSz="914400" rtl="0" eaLnBrk="1" latinLnBrk="0" hangingPunct="1">
                        <a:defRPr sz="1800" kern="1200">
                          <a:solidFill>
                            <a:schemeClr val="dk1"/>
                          </a:solidFill>
                          <a:latin typeface="Calibri" panose="020F0502020204030204"/>
                        </a:defRPr>
                      </a:lvl5pPr>
                      <a:lvl6pPr marL="2286000" algn="l" defTabSz="914400" rtl="0" eaLnBrk="1" latinLnBrk="0" hangingPunct="1">
                        <a:defRPr sz="1800" kern="1200">
                          <a:solidFill>
                            <a:schemeClr val="dk1"/>
                          </a:solidFill>
                          <a:latin typeface="Calibri" panose="020F0502020204030204"/>
                        </a:defRPr>
                      </a:lvl6pPr>
                      <a:lvl7pPr marL="2743200" algn="l" defTabSz="914400" rtl="0" eaLnBrk="1" latinLnBrk="0" hangingPunct="1">
                        <a:defRPr sz="1800" kern="1200">
                          <a:solidFill>
                            <a:schemeClr val="dk1"/>
                          </a:solidFill>
                          <a:latin typeface="Calibri" panose="020F0502020204030204"/>
                        </a:defRPr>
                      </a:lvl7pPr>
                      <a:lvl8pPr marL="3200400" algn="l" defTabSz="914400" rtl="0" eaLnBrk="1" latinLnBrk="0" hangingPunct="1">
                        <a:defRPr sz="1800" kern="1200">
                          <a:solidFill>
                            <a:schemeClr val="dk1"/>
                          </a:solidFill>
                          <a:latin typeface="Calibri" panose="020F0502020204030204"/>
                        </a:defRPr>
                      </a:lvl8pPr>
                      <a:lvl9pPr marL="3657600" algn="l" defTabSz="914400" rtl="0" eaLnBrk="1" latinLnBrk="0" hangingPunct="1">
                        <a:defRPr sz="1800" kern="1200">
                          <a:solidFill>
                            <a:schemeClr val="dk1"/>
                          </a:solidFill>
                          <a:latin typeface="Calibri" panose="020F0502020204030204"/>
                        </a:defRPr>
                      </a:lvl9pPr>
                    </a:lstStyle>
                    <a:p>
                      <a:pPr algn="just"/>
                      <a:r>
                        <a:rPr lang="en-GB" sz="1200" dirty="0">
                          <a:solidFill>
                            <a:srgbClr val="002060"/>
                          </a:solidFill>
                          <a:effectLst/>
                          <a:latin typeface="Calibri" panose="020F0502020204030204" pitchFamily="34" charset="0"/>
                          <a:ea typeface="Times New Roman" panose="02020603050405020304" pitchFamily="18" charset="0"/>
                          <a:cs typeface="Calibri" panose="020F0502020204030204" pitchFamily="34" charset="0"/>
                        </a:rPr>
                        <a:t>105</a:t>
                      </a:r>
                    </a:p>
                  </a:txBody>
                  <a:tcPr marL="68580" marR="68580" marT="0" marB="0">
                    <a:lnL w="12700" cap="flat" cmpd="sng" algn="ctr">
                      <a:noFill/>
                      <a:prstDash val="solid"/>
                      <a:round/>
                      <a:headEnd type="none" w="med" len="med"/>
                      <a:tailEnd type="none" w="med" len="med"/>
                    </a:lnL>
                    <a:lnR w="12700" cap="flat" cmpd="sng" algn="ctr">
                      <a:solidFill>
                        <a:srgbClr val="002060"/>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rgbClr val="002060"/>
                      </a:solidFill>
                      <a:prstDash val="solid"/>
                      <a:round/>
                      <a:headEnd type="none" w="med" len="med"/>
                      <a:tailEnd type="none" w="med" len="med"/>
                    </a:lnB>
                    <a:lnTlToBr w="12700" cmpd="sng">
                      <a:noFill/>
                      <a:prstDash val="solid"/>
                    </a:lnTlToBr>
                    <a:lnBlToTr w="12700" cmpd="sng">
                      <a:noFill/>
                      <a:prstDash val="solid"/>
                    </a:lnBlToTr>
                    <a:solidFill>
                      <a:srgbClr val="F6AA07">
                        <a:alpha val="14118"/>
                      </a:srgbClr>
                    </a:solidFill>
                  </a:tcPr>
                </a:tc>
                <a:extLst>
                  <a:ext uri="{0D108BD9-81ED-4DB2-BD59-A6C34878D82A}">
                    <a16:rowId xmlns:a16="http://schemas.microsoft.com/office/drawing/2014/main" val="2351024671"/>
                  </a:ext>
                </a:extLst>
              </a:tr>
            </a:tbl>
          </a:graphicData>
        </a:graphic>
      </p:graphicFrame>
      <p:sp>
        <p:nvSpPr>
          <p:cNvPr id="6" name="CasellaDiTesto 5">
            <a:extLst>
              <a:ext uri="{FF2B5EF4-FFF2-40B4-BE49-F238E27FC236}">
                <a16:creationId xmlns:a16="http://schemas.microsoft.com/office/drawing/2014/main" id="{A70D9FB5-0883-D4D8-7CAF-EFABD7C08CA9}"/>
              </a:ext>
            </a:extLst>
          </p:cNvPr>
          <p:cNvSpPr txBox="1"/>
          <p:nvPr/>
        </p:nvSpPr>
        <p:spPr>
          <a:xfrm>
            <a:off x="471471" y="1489412"/>
            <a:ext cx="5165054" cy="4616648"/>
          </a:xfrm>
          <a:prstGeom prst="rect">
            <a:avLst/>
          </a:prstGeom>
          <a:noFill/>
        </p:spPr>
        <p:txBody>
          <a:bodyPr wrap="square">
            <a:spAutoFit/>
          </a:bodyPr>
          <a:lstStyle/>
          <a:p>
            <a:pPr algn="just"/>
            <a:r>
              <a:rPr lang="en-GB" sz="1400" b="1" dirty="0">
                <a:solidFill>
                  <a:srgbClr val="1B193E"/>
                </a:solidFill>
                <a:latin typeface="Calibri" panose="020F0502020204030204" pitchFamily="34" charset="0"/>
                <a:cs typeface="Calibri" panose="020F0502020204030204" pitchFamily="34" charset="0"/>
              </a:rPr>
              <a:t>Allocations per policy and programme – with a focus on MFF</a:t>
            </a:r>
          </a:p>
          <a:p>
            <a:pPr algn="just"/>
            <a:endParaRPr lang="en-GB" sz="1400" dirty="0">
              <a:solidFill>
                <a:srgbClr val="1B193E"/>
              </a:solidFill>
              <a:latin typeface="Calibri" panose="020F0502020204030204" pitchFamily="34" charset="0"/>
              <a:cs typeface="Calibri" panose="020F0502020204030204" pitchFamily="34" charset="0"/>
            </a:endParaRPr>
          </a:p>
          <a:p>
            <a:pPr algn="just"/>
            <a:r>
              <a:rPr lang="en-GB" sz="1400" dirty="0">
                <a:solidFill>
                  <a:srgbClr val="1B193E"/>
                </a:solidFill>
                <a:latin typeface="Calibri" panose="020F0502020204030204" pitchFamily="34" charset="0"/>
                <a:cs typeface="Calibri" panose="020F0502020204030204" pitchFamily="34" charset="0"/>
              </a:rPr>
              <a:t>Breaking down the 2021-2027 MFF reveals targeted allocations that drive impactful policies and programmes.</a:t>
            </a:r>
          </a:p>
          <a:p>
            <a:pPr algn="just"/>
            <a:endParaRPr lang="en-GB" sz="1400" dirty="0">
              <a:solidFill>
                <a:srgbClr val="1B193E"/>
              </a:solidFill>
              <a:latin typeface="Calibri" panose="020F0502020204030204" pitchFamily="34" charset="0"/>
              <a:cs typeface="Calibri" panose="020F0502020204030204" pitchFamily="34" charset="0"/>
            </a:endParaRPr>
          </a:p>
          <a:p>
            <a:pPr algn="just"/>
            <a:r>
              <a:rPr lang="en-GB" sz="1400" dirty="0">
                <a:solidFill>
                  <a:srgbClr val="1B193E"/>
                </a:solidFill>
                <a:latin typeface="Calibri" panose="020F0502020204030204" pitchFamily="34" charset="0"/>
                <a:cs typeface="Calibri" panose="020F0502020204030204" pitchFamily="34" charset="0"/>
              </a:rPr>
              <a:t>A substantial 31.9% is earmarked for critical areas such as research, education, and border protection, fostering a holistic approach to EU priorities. When integrating NextGenerationEU funding, this share surges beyond 50% of the total, emphasising the collective commitment to fortify key sectors for sustainable growth and resilience.</a:t>
            </a:r>
          </a:p>
          <a:p>
            <a:pPr algn="just"/>
            <a:endParaRPr lang="en-GB" sz="1400" dirty="0">
              <a:solidFill>
                <a:srgbClr val="1B193E"/>
              </a:solidFill>
              <a:latin typeface="Calibri" panose="020F0502020204030204" pitchFamily="34" charset="0"/>
              <a:cs typeface="Calibri" panose="020F0502020204030204" pitchFamily="34" charset="0"/>
            </a:endParaRPr>
          </a:p>
          <a:p>
            <a:pPr algn="just"/>
            <a:r>
              <a:rPr lang="en-GB" sz="1400" dirty="0">
                <a:solidFill>
                  <a:srgbClr val="1B193E"/>
                </a:solidFill>
                <a:latin typeface="Calibri" panose="020F0502020204030204" pitchFamily="34" charset="0"/>
                <a:cs typeface="Calibri" panose="020F0502020204030204" pitchFamily="34" charset="0"/>
              </a:rPr>
              <a:t>Additionally, economic, social, and territorial cohesion secures a 30.5% share, while the common agricultural policy commands 30.9%. Notably, both policies undergo significant modernisation, aligning with the overarching goal of supporting green and digital transitions.</a:t>
            </a:r>
          </a:p>
          <a:p>
            <a:pPr algn="just"/>
            <a:endParaRPr lang="en-GB" sz="1400" dirty="0">
              <a:solidFill>
                <a:srgbClr val="1B193E"/>
              </a:solidFill>
              <a:latin typeface="Calibri" panose="020F0502020204030204" pitchFamily="34" charset="0"/>
              <a:cs typeface="Calibri" panose="020F0502020204030204" pitchFamily="34" charset="0"/>
            </a:endParaRPr>
          </a:p>
          <a:p>
            <a:pPr algn="just"/>
            <a:r>
              <a:rPr lang="en-GB" sz="1400" dirty="0">
                <a:solidFill>
                  <a:srgbClr val="1B193E"/>
                </a:solidFill>
                <a:latin typeface="Calibri" panose="020F0502020204030204" pitchFamily="34" charset="0"/>
                <a:cs typeface="Calibri" panose="020F0502020204030204" pitchFamily="34" charset="0"/>
              </a:rPr>
              <a:t>To the right, a detailed table presents an overview of MFF allocations per policy and programme, offering transparency and insight into the strategic distribution of resources.</a:t>
            </a:r>
          </a:p>
        </p:txBody>
      </p:sp>
      <p:sp>
        <p:nvSpPr>
          <p:cNvPr id="7" name="Marcador de texto 1">
            <a:extLst>
              <a:ext uri="{FF2B5EF4-FFF2-40B4-BE49-F238E27FC236}">
                <a16:creationId xmlns:a16="http://schemas.microsoft.com/office/drawing/2014/main" id="{CC125F44-BAA2-CEB7-A4D1-2E1ADC6EE49E}"/>
              </a:ext>
            </a:extLst>
          </p:cNvPr>
          <p:cNvSpPr>
            <a:spLocks noGrp="1"/>
          </p:cNvSpPr>
          <p:nvPr>
            <p:ph type="body" sz="quarter" idx="10"/>
          </p:nvPr>
        </p:nvSpPr>
        <p:spPr>
          <a:xfrm>
            <a:off x="471472" y="455046"/>
            <a:ext cx="9129728" cy="824531"/>
          </a:xfrm>
        </p:spPr>
        <p:txBody>
          <a:bodyPr/>
          <a:lstStyle/>
          <a:p>
            <a:pPr algn="just"/>
            <a:r>
              <a:rPr lang="en-GB" sz="2800" b="1" dirty="0">
                <a:solidFill>
                  <a:srgbClr val="0AD995"/>
                </a:solidFill>
              </a:rPr>
              <a:t>Unit 1. Introduction to EU Budget</a:t>
            </a:r>
          </a:p>
          <a:p>
            <a:r>
              <a:rPr lang="en-GB" sz="2200" dirty="0"/>
              <a:t>1.4 Allocating Resources: Budget Allocation Strategies (3)</a:t>
            </a:r>
          </a:p>
        </p:txBody>
      </p:sp>
    </p:spTree>
    <p:extLst>
      <p:ext uri="{BB962C8B-B14F-4D97-AF65-F5344CB8AC3E}">
        <p14:creationId xmlns:p14="http://schemas.microsoft.com/office/powerpoint/2010/main" val="18186080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dirty="0">
                <a:solidFill>
                  <a:srgbClr val="0AD995"/>
                </a:solidFill>
              </a:rPr>
              <a:t>Unit 1. Introduction to EU Budget</a:t>
            </a:r>
          </a:p>
          <a:p>
            <a:r>
              <a:rPr lang="en-GB" sz="2200" dirty="0"/>
              <a:t>1.5 Introducing the Path: Centralised vs. Decentralised Funding </a:t>
            </a:r>
          </a:p>
        </p:txBody>
      </p:sp>
      <p:grpSp>
        <p:nvGrpSpPr>
          <p:cNvPr id="11" name="Gruppo 10">
            <a:extLst>
              <a:ext uri="{FF2B5EF4-FFF2-40B4-BE49-F238E27FC236}">
                <a16:creationId xmlns:a16="http://schemas.microsoft.com/office/drawing/2014/main" id="{F0357F2E-ED8A-2BB5-69DC-A7B640A7B3E2}"/>
              </a:ext>
            </a:extLst>
          </p:cNvPr>
          <p:cNvGrpSpPr/>
          <p:nvPr/>
        </p:nvGrpSpPr>
        <p:grpSpPr>
          <a:xfrm>
            <a:off x="471472" y="1489412"/>
            <a:ext cx="11152658" cy="4580262"/>
            <a:chOff x="471472" y="1489412"/>
            <a:chExt cx="11152658" cy="4580262"/>
          </a:xfrm>
        </p:grpSpPr>
        <p:sp>
          <p:nvSpPr>
            <p:cNvPr id="3" name="CasellaDiTesto 2">
              <a:extLst>
                <a:ext uri="{FF2B5EF4-FFF2-40B4-BE49-F238E27FC236}">
                  <a16:creationId xmlns:a16="http://schemas.microsoft.com/office/drawing/2014/main" id="{96883BFA-5821-BCBD-1877-CE0AD6146E9E}"/>
                </a:ext>
              </a:extLst>
            </p:cNvPr>
            <p:cNvSpPr txBox="1"/>
            <p:nvPr/>
          </p:nvSpPr>
          <p:spPr>
            <a:xfrm>
              <a:off x="471472" y="1489412"/>
              <a:ext cx="5533910" cy="3539430"/>
            </a:xfrm>
            <a:prstGeom prst="rect">
              <a:avLst/>
            </a:prstGeom>
            <a:noFill/>
          </p:spPr>
          <p:txBody>
            <a:bodyPr wrap="square">
              <a:spAutoFit/>
            </a:bodyPr>
            <a:lstStyle/>
            <a:p>
              <a:pPr algn="just"/>
              <a:r>
                <a:rPr lang="en-GB" sz="1600" b="1" dirty="0">
                  <a:solidFill>
                    <a:srgbClr val="1B193E"/>
                  </a:solidFill>
                  <a:latin typeface="Calibri" panose="020F0502020204030204" pitchFamily="34" charset="0"/>
                  <a:cs typeface="Calibri" panose="020F0502020204030204" pitchFamily="34" charset="0"/>
                </a:rPr>
                <a:t>Centralised Funding</a:t>
              </a:r>
            </a:p>
            <a:p>
              <a:pPr algn="just"/>
              <a:endParaRPr lang="en-GB" sz="800" b="1" dirty="0">
                <a:solidFill>
                  <a:srgbClr val="1B193E"/>
                </a:solidFill>
                <a:latin typeface="Calibri" panose="020F0502020204030204" pitchFamily="34" charset="0"/>
                <a:cs typeface="Calibri" panose="020F0502020204030204" pitchFamily="34" charset="0"/>
              </a:endParaRPr>
            </a:p>
            <a:p>
              <a:pPr algn="just"/>
              <a:r>
                <a:rPr lang="en-GB" sz="1600" dirty="0">
                  <a:solidFill>
                    <a:srgbClr val="1B193E"/>
                  </a:solidFill>
                  <a:latin typeface="Calibri" panose="020F0502020204030204" pitchFamily="34" charset="0"/>
                  <a:cs typeface="Calibri" panose="020F0502020204030204" pitchFamily="34" charset="0"/>
                </a:rPr>
                <a:t>The centralised funding involves the </a:t>
              </a:r>
              <a:r>
                <a:rPr lang="en-GB" sz="1600" b="1" dirty="0">
                  <a:solidFill>
                    <a:srgbClr val="1B193E"/>
                  </a:solidFill>
                  <a:latin typeface="Calibri" panose="020F0502020204030204" pitchFamily="34" charset="0"/>
                  <a:cs typeface="Calibri" panose="020F0502020204030204" pitchFamily="34" charset="0"/>
                </a:rPr>
                <a:t>direct management </a:t>
              </a:r>
              <a:r>
                <a:rPr lang="en-GB" sz="1600" dirty="0">
                  <a:solidFill>
                    <a:srgbClr val="1B193E"/>
                  </a:solidFill>
                  <a:latin typeface="Calibri" panose="020F0502020204030204" pitchFamily="34" charset="0"/>
                  <a:cs typeface="Calibri" panose="020F0502020204030204" pitchFamily="34" charset="0"/>
                </a:rPr>
                <a:t>and execution of funds and programmes by EU institutions. Here, the European Commission takes a lead role in administering and managing programmes and initiatives, ensuring uniformity and cohesion in implementation</a:t>
              </a:r>
              <a:endParaRPr lang="en-GB" sz="1600" b="1" dirty="0">
                <a:solidFill>
                  <a:srgbClr val="1B193E"/>
                </a:solidFill>
                <a:latin typeface="Calibri" panose="020F0502020204030204" pitchFamily="34" charset="0"/>
                <a:cs typeface="Calibri" panose="020F0502020204030204" pitchFamily="34" charset="0"/>
              </a:endParaRPr>
            </a:p>
            <a:p>
              <a:pPr algn="just"/>
              <a:endParaRPr lang="en-GB" sz="1600" dirty="0">
                <a:solidFill>
                  <a:srgbClr val="1B193E"/>
                </a:solidFill>
                <a:latin typeface="Calibri" panose="020F0502020204030204" pitchFamily="34" charset="0"/>
                <a:cs typeface="Calibri" panose="020F0502020204030204" pitchFamily="34" charset="0"/>
              </a:endParaRPr>
            </a:p>
            <a:p>
              <a:pPr algn="just"/>
              <a:r>
                <a:rPr lang="en-GB" sz="1600" b="1" dirty="0">
                  <a:solidFill>
                    <a:srgbClr val="1B193E"/>
                  </a:solidFill>
                  <a:latin typeface="Calibri" panose="020F0502020204030204" pitchFamily="34" charset="0"/>
                  <a:cs typeface="Calibri" panose="020F0502020204030204" pitchFamily="34" charset="0"/>
                </a:rPr>
                <a:t>Examples:</a:t>
              </a:r>
            </a:p>
            <a:p>
              <a:pPr algn="just"/>
              <a:endParaRPr lang="en-GB" sz="800" b="1"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600" b="1" dirty="0">
                  <a:solidFill>
                    <a:srgbClr val="1B193E"/>
                  </a:solidFill>
                  <a:latin typeface="Calibri" panose="020F0502020204030204" pitchFamily="34" charset="0"/>
                  <a:cs typeface="Calibri" panose="020F0502020204030204" pitchFamily="34" charset="0"/>
                </a:rPr>
                <a:t>Horizon Europe</a:t>
              </a:r>
              <a:r>
                <a:rPr lang="en-GB" sz="1600" dirty="0">
                  <a:solidFill>
                    <a:srgbClr val="1B193E"/>
                  </a:solidFill>
                  <a:latin typeface="Calibri" panose="020F0502020204030204" pitchFamily="34" charset="0"/>
                  <a:cs typeface="Calibri" panose="020F0502020204030204" pitchFamily="34" charset="0"/>
                </a:rPr>
                <a:t>: A flagship EU programme for research and innovation directly managed by the EU Commission</a:t>
              </a:r>
            </a:p>
            <a:p>
              <a:pPr marL="285750" indent="-285750" algn="just">
                <a:buFont typeface="Arial" panose="020B0604020202020204" pitchFamily="34" charset="0"/>
                <a:buChar char="•"/>
              </a:pPr>
              <a:endParaRPr lang="en-GB" sz="800"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600" b="1" dirty="0">
                  <a:solidFill>
                    <a:srgbClr val="1B193E"/>
                  </a:solidFill>
                  <a:latin typeface="Calibri" panose="020F0502020204030204" pitchFamily="34" charset="0"/>
                  <a:cs typeface="Calibri" panose="020F0502020204030204" pitchFamily="34" charset="0"/>
                </a:rPr>
                <a:t>Erasmus+</a:t>
              </a:r>
              <a:r>
                <a:rPr lang="en-GB" sz="1600" dirty="0">
                  <a:solidFill>
                    <a:srgbClr val="1B193E"/>
                  </a:solidFill>
                  <a:latin typeface="Calibri" panose="020F0502020204030204" pitchFamily="34" charset="0"/>
                  <a:cs typeface="Calibri" panose="020F0502020204030204" pitchFamily="34" charset="0"/>
                </a:rPr>
                <a:t>: Centralised funding for education, training, youth, and sport programmes under the EU Commission’s oversight</a:t>
              </a:r>
            </a:p>
          </p:txBody>
        </p:sp>
        <p:sp>
          <p:nvSpPr>
            <p:cNvPr id="4" name="CasellaDiTesto 3">
              <a:extLst>
                <a:ext uri="{FF2B5EF4-FFF2-40B4-BE49-F238E27FC236}">
                  <a16:creationId xmlns:a16="http://schemas.microsoft.com/office/drawing/2014/main" id="{E4C4C2B9-112B-6D6A-5254-DD10EAD2B24C}"/>
                </a:ext>
              </a:extLst>
            </p:cNvPr>
            <p:cNvSpPr txBox="1"/>
            <p:nvPr/>
          </p:nvSpPr>
          <p:spPr>
            <a:xfrm>
              <a:off x="6090220" y="1489412"/>
              <a:ext cx="5533910" cy="3662541"/>
            </a:xfrm>
            <a:prstGeom prst="rect">
              <a:avLst/>
            </a:prstGeom>
            <a:noFill/>
          </p:spPr>
          <p:txBody>
            <a:bodyPr wrap="square">
              <a:spAutoFit/>
            </a:bodyPr>
            <a:lstStyle/>
            <a:p>
              <a:pPr algn="just"/>
              <a:r>
                <a:rPr lang="en-GB" sz="1600" b="1" dirty="0">
                  <a:solidFill>
                    <a:srgbClr val="1B193E"/>
                  </a:solidFill>
                  <a:latin typeface="Calibri" panose="020F0502020204030204" pitchFamily="34" charset="0"/>
                  <a:cs typeface="Calibri" panose="020F0502020204030204" pitchFamily="34" charset="0"/>
                </a:rPr>
                <a:t>Decentralised Funding</a:t>
              </a:r>
            </a:p>
            <a:p>
              <a:pPr algn="just"/>
              <a:endParaRPr lang="en-GB" sz="800" b="1" dirty="0">
                <a:solidFill>
                  <a:srgbClr val="1B193E"/>
                </a:solidFill>
                <a:latin typeface="Calibri" panose="020F0502020204030204" pitchFamily="34" charset="0"/>
                <a:cs typeface="Calibri" panose="020F0502020204030204" pitchFamily="34" charset="0"/>
              </a:endParaRPr>
            </a:p>
            <a:p>
              <a:pPr algn="just"/>
              <a:r>
                <a:rPr lang="en-GB" sz="1600" dirty="0">
                  <a:solidFill>
                    <a:srgbClr val="1B193E"/>
                  </a:solidFill>
                  <a:latin typeface="Calibri" panose="020F0502020204030204" pitchFamily="34" charset="0"/>
                  <a:cs typeface="Calibri" panose="020F0502020204030204" pitchFamily="34" charset="0"/>
                </a:rPr>
                <a:t>In contrast with the centralised funding, the decentralised one empowers Member States (and Regions) to manage EU funds in a </a:t>
              </a:r>
              <a:r>
                <a:rPr lang="en-GB" sz="1600" b="1" dirty="0">
                  <a:solidFill>
                    <a:srgbClr val="1B193E"/>
                  </a:solidFill>
                  <a:latin typeface="Calibri" panose="020F0502020204030204" pitchFamily="34" charset="0"/>
                  <a:cs typeface="Calibri" panose="020F0502020204030204" pitchFamily="34" charset="0"/>
                </a:rPr>
                <a:t>shared management </a:t>
              </a:r>
              <a:r>
                <a:rPr lang="en-GB" sz="1600" dirty="0">
                  <a:solidFill>
                    <a:srgbClr val="1B193E"/>
                  </a:solidFill>
                  <a:latin typeface="Calibri" panose="020F0502020204030204" pitchFamily="34" charset="0"/>
                  <a:cs typeface="Calibri" panose="020F0502020204030204" pitchFamily="34" charset="0"/>
                </a:rPr>
                <a:t>framework. They take the lead in the design, execution, and oversight of programmes, aligning EU objectives and goals with regional needs and priorities.</a:t>
              </a:r>
            </a:p>
            <a:p>
              <a:pPr algn="just"/>
              <a:endParaRPr lang="en-GB" sz="1600" dirty="0">
                <a:solidFill>
                  <a:srgbClr val="1B193E"/>
                </a:solidFill>
                <a:latin typeface="Calibri" panose="020F0502020204030204" pitchFamily="34" charset="0"/>
                <a:cs typeface="Calibri" panose="020F0502020204030204" pitchFamily="34" charset="0"/>
              </a:endParaRPr>
            </a:p>
            <a:p>
              <a:pPr algn="just"/>
              <a:r>
                <a:rPr lang="en-GB" sz="1600" b="1" dirty="0">
                  <a:solidFill>
                    <a:srgbClr val="1B193E"/>
                  </a:solidFill>
                  <a:latin typeface="Calibri" panose="020F0502020204030204" pitchFamily="34" charset="0"/>
                  <a:cs typeface="Calibri" panose="020F0502020204030204" pitchFamily="34" charset="0"/>
                </a:rPr>
                <a:t>Examples:</a:t>
              </a:r>
            </a:p>
            <a:p>
              <a:pPr algn="just"/>
              <a:endParaRPr lang="en-GB" sz="800" b="1"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600" b="1" dirty="0">
                  <a:solidFill>
                    <a:srgbClr val="1B193E"/>
                  </a:solidFill>
                  <a:latin typeface="Calibri" panose="020F0502020204030204" pitchFamily="34" charset="0"/>
                  <a:cs typeface="Calibri" panose="020F0502020204030204" pitchFamily="34" charset="0"/>
                </a:rPr>
                <a:t>Common Agricultural Policy (CAP)</a:t>
              </a:r>
              <a:r>
                <a:rPr lang="en-GB" sz="1600" dirty="0">
                  <a:solidFill>
                    <a:srgbClr val="1B193E"/>
                  </a:solidFill>
                  <a:latin typeface="Calibri" panose="020F0502020204030204" pitchFamily="34" charset="0"/>
                  <a:cs typeface="Calibri" panose="020F0502020204030204" pitchFamily="34" charset="0"/>
                </a:rPr>
                <a:t>: Member States design agricultural programmes tailored to their specific needs</a:t>
              </a:r>
            </a:p>
            <a:p>
              <a:pPr marL="285750" indent="-285750" algn="just">
                <a:buFont typeface="Arial" panose="020B0604020202020204" pitchFamily="34" charset="0"/>
                <a:buChar char="•"/>
              </a:pPr>
              <a:endParaRPr lang="en-GB" sz="800" b="1"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600" b="1" dirty="0">
                  <a:solidFill>
                    <a:srgbClr val="1B193E"/>
                  </a:solidFill>
                  <a:latin typeface="Calibri" panose="020F0502020204030204" pitchFamily="34" charset="0"/>
                  <a:cs typeface="Calibri" panose="020F0502020204030204" pitchFamily="34" charset="0"/>
                </a:rPr>
                <a:t>European Regional Development Fund (ERDF)</a:t>
              </a:r>
              <a:r>
                <a:rPr lang="en-GB" sz="1600" dirty="0">
                  <a:solidFill>
                    <a:srgbClr val="1B193E"/>
                  </a:solidFill>
                  <a:latin typeface="Calibri" panose="020F0502020204030204" pitchFamily="34" charset="0"/>
                  <a:cs typeface="Calibri" panose="020F0502020204030204" pitchFamily="34" charset="0"/>
                </a:rPr>
                <a:t>: Decentralised funding addressing regional needs and disparities and promote local development initiatives</a:t>
              </a:r>
            </a:p>
          </p:txBody>
        </p:sp>
        <p:cxnSp>
          <p:nvCxnSpPr>
            <p:cNvPr id="5" name="Connettore 1 4">
              <a:extLst>
                <a:ext uri="{FF2B5EF4-FFF2-40B4-BE49-F238E27FC236}">
                  <a16:creationId xmlns:a16="http://schemas.microsoft.com/office/drawing/2014/main" id="{8A76E4E7-9931-46B6-811B-FB819107BD13}"/>
                </a:ext>
              </a:extLst>
            </p:cNvPr>
            <p:cNvCxnSpPr>
              <a:cxnSpLocks/>
            </p:cNvCxnSpPr>
            <p:nvPr/>
          </p:nvCxnSpPr>
          <p:spPr>
            <a:xfrm>
              <a:off x="6053468" y="1500045"/>
              <a:ext cx="0" cy="3539430"/>
            </a:xfrm>
            <a:prstGeom prst="line">
              <a:avLst/>
            </a:prstGeom>
          </p:spPr>
          <p:style>
            <a:lnRef idx="1">
              <a:schemeClr val="accent1"/>
            </a:lnRef>
            <a:fillRef idx="0">
              <a:schemeClr val="accent1"/>
            </a:fillRef>
            <a:effectRef idx="0">
              <a:schemeClr val="accent1"/>
            </a:effectRef>
            <a:fontRef idx="minor">
              <a:schemeClr val="tx1"/>
            </a:fontRef>
          </p:style>
        </p:cxnSp>
        <p:sp>
          <p:nvSpPr>
            <p:cNvPr id="8" name="CasellaDiTesto 7">
              <a:extLst>
                <a:ext uri="{FF2B5EF4-FFF2-40B4-BE49-F238E27FC236}">
                  <a16:creationId xmlns:a16="http://schemas.microsoft.com/office/drawing/2014/main" id="{69178DF8-72BB-8564-E20D-9A2735583AAD}"/>
                </a:ext>
              </a:extLst>
            </p:cNvPr>
            <p:cNvSpPr txBox="1"/>
            <p:nvPr/>
          </p:nvSpPr>
          <p:spPr>
            <a:xfrm>
              <a:off x="471472" y="5238677"/>
              <a:ext cx="11152657" cy="830997"/>
            </a:xfrm>
            <a:prstGeom prst="rect">
              <a:avLst/>
            </a:prstGeom>
            <a:noFill/>
          </p:spPr>
          <p:txBody>
            <a:bodyPr wrap="square" rtlCol="0">
              <a:spAutoFit/>
            </a:bodyPr>
            <a:lstStyle/>
            <a:p>
              <a:pPr algn="just"/>
              <a:r>
                <a:rPr lang="en-GB" sz="1600" b="1" dirty="0">
                  <a:solidFill>
                    <a:srgbClr val="1B193E"/>
                  </a:solidFill>
                  <a:latin typeface="Calibri" panose="020F0502020204030204" pitchFamily="34" charset="0"/>
                  <a:cs typeface="Calibri" panose="020F0502020204030204" pitchFamily="34" charset="0"/>
                </a:rPr>
                <a:t>Strategic Collaboration</a:t>
              </a:r>
              <a:r>
                <a:rPr lang="en-GB" sz="1600" dirty="0">
                  <a:solidFill>
                    <a:srgbClr val="1B193E"/>
                  </a:solidFill>
                  <a:latin typeface="Calibri" panose="020F0502020204030204" pitchFamily="34" charset="0"/>
                  <a:cs typeface="Calibri" panose="020F0502020204030204" pitchFamily="34" charset="0"/>
                </a:rPr>
                <a:t>: Both routes come together to accomplish general EU objectives. Centralised financing simplifies programmes throughout the EU, whereas decentralised funding encourages customised initiatives that take into account the uniqueness and diversity of local needs.</a:t>
              </a:r>
            </a:p>
          </p:txBody>
        </p:sp>
      </p:grpSp>
    </p:spTree>
    <p:extLst>
      <p:ext uri="{BB962C8B-B14F-4D97-AF65-F5344CB8AC3E}">
        <p14:creationId xmlns:p14="http://schemas.microsoft.com/office/powerpoint/2010/main" val="21935474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dirty="0">
                <a:solidFill>
                  <a:srgbClr val="0AD995"/>
                </a:solidFill>
              </a:rPr>
              <a:t>Unit 2. A Deep Dive into EU Programmes</a:t>
            </a:r>
          </a:p>
          <a:p>
            <a:r>
              <a:rPr lang="en-GB" sz="2200" dirty="0"/>
              <a:t>2.1 Focus on Direct vs. Shared Management Framework (1)</a:t>
            </a:r>
          </a:p>
        </p:txBody>
      </p:sp>
      <p:sp>
        <p:nvSpPr>
          <p:cNvPr id="7" name="CasellaDiTesto 6">
            <a:extLst>
              <a:ext uri="{FF2B5EF4-FFF2-40B4-BE49-F238E27FC236}">
                <a16:creationId xmlns:a16="http://schemas.microsoft.com/office/drawing/2014/main" id="{AB1938BD-ABED-51E9-336D-63136DEE6F74}"/>
              </a:ext>
            </a:extLst>
          </p:cNvPr>
          <p:cNvSpPr txBox="1"/>
          <p:nvPr/>
        </p:nvSpPr>
        <p:spPr>
          <a:xfrm>
            <a:off x="471473" y="1489412"/>
            <a:ext cx="11152657" cy="4031873"/>
          </a:xfrm>
          <a:prstGeom prst="rect">
            <a:avLst/>
          </a:prstGeom>
          <a:noFill/>
        </p:spPr>
        <p:txBody>
          <a:bodyPr wrap="square">
            <a:spAutoFit/>
          </a:bodyPr>
          <a:lstStyle/>
          <a:p>
            <a:pPr algn="just"/>
            <a:r>
              <a:rPr lang="en-GB" sz="1600" dirty="0">
                <a:solidFill>
                  <a:srgbClr val="1B193E"/>
                </a:solidFill>
                <a:latin typeface="Calibri" panose="020F0502020204030204" pitchFamily="34" charset="0"/>
                <a:cs typeface="Calibri" panose="020F0502020204030204" pitchFamily="34" charset="0"/>
              </a:rPr>
              <a:t>Within the </a:t>
            </a:r>
            <a:r>
              <a:rPr lang="en-GB" sz="1600" b="1" dirty="0">
                <a:solidFill>
                  <a:srgbClr val="1B193E"/>
                </a:solidFill>
                <a:latin typeface="Calibri" panose="020F0502020204030204" pitchFamily="34" charset="0"/>
                <a:cs typeface="Calibri" panose="020F0502020204030204" pitchFamily="34" charset="0"/>
              </a:rPr>
              <a:t>direct management framework</a:t>
            </a:r>
            <a:r>
              <a:rPr lang="en-GB" sz="1600" dirty="0">
                <a:solidFill>
                  <a:srgbClr val="1B193E"/>
                </a:solidFill>
                <a:latin typeface="Calibri" panose="020F0502020204030204" pitchFamily="34" charset="0"/>
                <a:cs typeface="Calibri" panose="020F0502020204030204" pitchFamily="34" charset="0"/>
              </a:rPr>
              <a:t>, let’s explore the leading role of the European Commission. It assumes a pivotal position, directly being responsible and overseeing every facet of a programme’s implementation:</a:t>
            </a:r>
          </a:p>
          <a:p>
            <a:pPr algn="just"/>
            <a:endParaRPr lang="en-GB" sz="800" dirty="0">
              <a:solidFill>
                <a:srgbClr val="1B193E"/>
              </a:solidFill>
              <a:latin typeface="Calibri" panose="020F0502020204030204" pitchFamily="34" charset="0"/>
              <a:cs typeface="Calibri" panose="020F0502020204030204" pitchFamily="34" charset="0"/>
            </a:endParaRPr>
          </a:p>
          <a:p>
            <a:pPr marL="342900" indent="-342900" algn="just">
              <a:buFont typeface="+mj-lt"/>
              <a:buAutoNum type="arabicPeriod"/>
            </a:pPr>
            <a:r>
              <a:rPr lang="en-GB" sz="1600" b="1" dirty="0">
                <a:solidFill>
                  <a:srgbClr val="1B193E"/>
                </a:solidFill>
                <a:latin typeface="Calibri" panose="020F0502020204030204" pitchFamily="34" charset="0"/>
                <a:cs typeface="Calibri" panose="020F0502020204030204" pitchFamily="34" charset="0"/>
              </a:rPr>
              <a:t>Launching Calls for Proposals</a:t>
            </a:r>
            <a:r>
              <a:rPr lang="en-GB" sz="1600" dirty="0">
                <a:solidFill>
                  <a:srgbClr val="1B193E"/>
                </a:solidFill>
                <a:latin typeface="Calibri" panose="020F0502020204030204" pitchFamily="34" charset="0"/>
                <a:cs typeface="Calibri" panose="020F0502020204030204" pitchFamily="34" charset="0"/>
              </a:rPr>
              <a:t>: Initiating the process by inviting project proposals</a:t>
            </a:r>
          </a:p>
          <a:p>
            <a:pPr marL="342900" indent="-342900" algn="just">
              <a:buFont typeface="+mj-lt"/>
              <a:buAutoNum type="arabicPeriod"/>
            </a:pPr>
            <a:endParaRPr lang="en-GB" sz="800" dirty="0">
              <a:solidFill>
                <a:srgbClr val="1B193E"/>
              </a:solidFill>
              <a:latin typeface="Calibri" panose="020F0502020204030204" pitchFamily="34" charset="0"/>
              <a:cs typeface="Calibri" panose="020F0502020204030204" pitchFamily="34" charset="0"/>
            </a:endParaRPr>
          </a:p>
          <a:p>
            <a:pPr marL="342900" indent="-342900" algn="just">
              <a:buFont typeface="+mj-lt"/>
              <a:buAutoNum type="arabicPeriod"/>
            </a:pPr>
            <a:r>
              <a:rPr lang="en-GB" sz="1600" b="1" dirty="0">
                <a:solidFill>
                  <a:srgbClr val="1B193E"/>
                </a:solidFill>
                <a:latin typeface="Calibri" panose="020F0502020204030204" pitchFamily="34" charset="0"/>
                <a:cs typeface="Calibri" panose="020F0502020204030204" pitchFamily="34" charset="0"/>
              </a:rPr>
              <a:t>Evaluating Submitted Proposals</a:t>
            </a:r>
            <a:r>
              <a:rPr lang="en-GB" sz="1600" dirty="0">
                <a:solidFill>
                  <a:srgbClr val="1B193E"/>
                </a:solidFill>
                <a:latin typeface="Calibri" panose="020F0502020204030204" pitchFamily="34" charset="0"/>
                <a:cs typeface="Calibri" panose="020F0502020204030204" pitchFamily="34" charset="0"/>
              </a:rPr>
              <a:t>: Rigorous assessment to ensure alignment with objectives</a:t>
            </a:r>
          </a:p>
          <a:p>
            <a:pPr marL="342900" indent="-342900" algn="just">
              <a:buFont typeface="+mj-lt"/>
              <a:buAutoNum type="arabicPeriod"/>
            </a:pPr>
            <a:endParaRPr lang="en-GB" sz="800" dirty="0">
              <a:solidFill>
                <a:srgbClr val="1B193E"/>
              </a:solidFill>
              <a:latin typeface="Calibri" panose="020F0502020204030204" pitchFamily="34" charset="0"/>
              <a:cs typeface="Calibri" panose="020F0502020204030204" pitchFamily="34" charset="0"/>
            </a:endParaRPr>
          </a:p>
          <a:p>
            <a:pPr marL="342900" indent="-342900" algn="just">
              <a:buFont typeface="+mj-lt"/>
              <a:buAutoNum type="arabicPeriod"/>
            </a:pPr>
            <a:r>
              <a:rPr lang="en-GB" sz="1600" b="1" dirty="0">
                <a:solidFill>
                  <a:srgbClr val="1B193E"/>
                </a:solidFill>
                <a:latin typeface="Calibri" panose="020F0502020204030204" pitchFamily="34" charset="0"/>
                <a:cs typeface="Calibri" panose="020F0502020204030204" pitchFamily="34" charset="0"/>
              </a:rPr>
              <a:t>Signing Grant Agreements</a:t>
            </a:r>
            <a:r>
              <a:rPr lang="en-GB" sz="1600" dirty="0">
                <a:solidFill>
                  <a:srgbClr val="1B193E"/>
                </a:solidFill>
                <a:latin typeface="Calibri" panose="020F0502020204030204" pitchFamily="34" charset="0"/>
                <a:cs typeface="Calibri" panose="020F0502020204030204" pitchFamily="34" charset="0"/>
              </a:rPr>
              <a:t>: Formalizing commitments with successful project proponents</a:t>
            </a:r>
          </a:p>
          <a:p>
            <a:pPr marL="342900" indent="-342900" algn="just">
              <a:buFont typeface="+mj-lt"/>
              <a:buAutoNum type="arabicPeriod"/>
            </a:pPr>
            <a:endParaRPr lang="en-GB" sz="800" dirty="0">
              <a:solidFill>
                <a:srgbClr val="1B193E"/>
              </a:solidFill>
              <a:latin typeface="Calibri" panose="020F0502020204030204" pitchFamily="34" charset="0"/>
              <a:cs typeface="Calibri" panose="020F0502020204030204" pitchFamily="34" charset="0"/>
            </a:endParaRPr>
          </a:p>
          <a:p>
            <a:pPr marL="342900" indent="-342900" algn="just">
              <a:buFont typeface="+mj-lt"/>
              <a:buAutoNum type="arabicPeriod"/>
            </a:pPr>
            <a:r>
              <a:rPr lang="en-GB" sz="1600" b="1" dirty="0">
                <a:solidFill>
                  <a:srgbClr val="1B193E"/>
                </a:solidFill>
                <a:latin typeface="Calibri" panose="020F0502020204030204" pitchFamily="34" charset="0"/>
                <a:cs typeface="Calibri" panose="020F0502020204030204" pitchFamily="34" charset="0"/>
              </a:rPr>
              <a:t>Monitoring Project Implementation</a:t>
            </a:r>
            <a:r>
              <a:rPr lang="en-GB" sz="1600" dirty="0">
                <a:solidFill>
                  <a:srgbClr val="1B193E"/>
                </a:solidFill>
                <a:latin typeface="Calibri" panose="020F0502020204030204" pitchFamily="34" charset="0"/>
                <a:cs typeface="Calibri" panose="020F0502020204030204" pitchFamily="34" charset="0"/>
              </a:rPr>
              <a:t>: Ongoing oversight to guarantee adherence to set guidelines</a:t>
            </a:r>
          </a:p>
          <a:p>
            <a:pPr marL="342900" indent="-342900" algn="just">
              <a:buFont typeface="+mj-lt"/>
              <a:buAutoNum type="arabicPeriod"/>
            </a:pPr>
            <a:endParaRPr lang="en-GB" sz="800" dirty="0">
              <a:solidFill>
                <a:srgbClr val="1B193E"/>
              </a:solidFill>
              <a:latin typeface="Calibri" panose="020F0502020204030204" pitchFamily="34" charset="0"/>
              <a:cs typeface="Calibri" panose="020F0502020204030204" pitchFamily="34" charset="0"/>
            </a:endParaRPr>
          </a:p>
          <a:p>
            <a:pPr marL="342900" indent="-342900" algn="just">
              <a:buFont typeface="+mj-lt"/>
              <a:buAutoNum type="arabicPeriod"/>
            </a:pPr>
            <a:r>
              <a:rPr lang="en-GB" sz="1600" b="1" dirty="0">
                <a:solidFill>
                  <a:srgbClr val="1B193E"/>
                </a:solidFill>
                <a:latin typeface="Calibri" panose="020F0502020204030204" pitchFamily="34" charset="0"/>
                <a:cs typeface="Calibri" panose="020F0502020204030204" pitchFamily="34" charset="0"/>
              </a:rPr>
              <a:t>Assessing the Results</a:t>
            </a:r>
            <a:r>
              <a:rPr lang="en-GB" sz="1600" dirty="0">
                <a:solidFill>
                  <a:srgbClr val="1B193E"/>
                </a:solidFill>
                <a:latin typeface="Calibri" panose="020F0502020204030204" pitchFamily="34" charset="0"/>
                <a:cs typeface="Calibri" panose="020F0502020204030204" pitchFamily="34" charset="0"/>
              </a:rPr>
              <a:t>: Evaluation of project outcomes against predefined criteria</a:t>
            </a:r>
          </a:p>
          <a:p>
            <a:pPr marL="342900" indent="-342900" algn="just">
              <a:buFont typeface="+mj-lt"/>
              <a:buAutoNum type="arabicPeriod"/>
            </a:pPr>
            <a:endParaRPr lang="en-GB" sz="800" dirty="0">
              <a:solidFill>
                <a:srgbClr val="1B193E"/>
              </a:solidFill>
              <a:latin typeface="Calibri" panose="020F0502020204030204" pitchFamily="34" charset="0"/>
              <a:cs typeface="Calibri" panose="020F0502020204030204" pitchFamily="34" charset="0"/>
            </a:endParaRPr>
          </a:p>
          <a:p>
            <a:pPr marL="342900" indent="-342900" algn="just">
              <a:buFont typeface="+mj-lt"/>
              <a:buAutoNum type="arabicPeriod"/>
            </a:pPr>
            <a:r>
              <a:rPr lang="en-GB" sz="1600" b="1" dirty="0">
                <a:solidFill>
                  <a:srgbClr val="1B193E"/>
                </a:solidFill>
                <a:latin typeface="Calibri" panose="020F0502020204030204" pitchFamily="34" charset="0"/>
                <a:cs typeface="Calibri" panose="020F0502020204030204" pitchFamily="34" charset="0"/>
              </a:rPr>
              <a:t>Making Payments</a:t>
            </a:r>
            <a:r>
              <a:rPr lang="en-GB" sz="1600" dirty="0">
                <a:solidFill>
                  <a:srgbClr val="1B193E"/>
                </a:solidFill>
                <a:latin typeface="Calibri" panose="020F0502020204030204" pitchFamily="34" charset="0"/>
                <a:cs typeface="Calibri" panose="020F0502020204030204" pitchFamily="34" charset="0"/>
              </a:rPr>
              <a:t>: Facilitating financial disbursements as stipulated</a:t>
            </a:r>
          </a:p>
          <a:p>
            <a:pPr marL="342900" indent="-342900" algn="just">
              <a:buFont typeface="+mj-lt"/>
              <a:buAutoNum type="arabicPeriod"/>
            </a:pPr>
            <a:endParaRPr lang="en-GB" sz="1600" dirty="0">
              <a:solidFill>
                <a:srgbClr val="1B193E"/>
              </a:solidFill>
              <a:latin typeface="Calibri" panose="020F0502020204030204" pitchFamily="34" charset="0"/>
              <a:cs typeface="Calibri" panose="020F0502020204030204" pitchFamily="34" charset="0"/>
            </a:endParaRPr>
          </a:p>
          <a:p>
            <a:pPr algn="just"/>
            <a:r>
              <a:rPr lang="en-GB" sz="1600" dirty="0">
                <a:solidFill>
                  <a:srgbClr val="1B193E"/>
                </a:solidFill>
                <a:latin typeface="Calibri" panose="020F0502020204030204" pitchFamily="34" charset="0"/>
                <a:cs typeface="Calibri" panose="020F0502020204030204" pitchFamily="34" charset="0"/>
              </a:rPr>
              <a:t>These comprehensive tasks unfold within the Commission's departments, spanning its headquarters, EU delegations, or through designated EU executive agencies. Notably, centralised programs executed through direct management constitute </a:t>
            </a:r>
            <a:r>
              <a:rPr lang="en-GB" sz="1600" b="1" dirty="0">
                <a:solidFill>
                  <a:srgbClr val="1B193E"/>
                </a:solidFill>
                <a:latin typeface="Calibri" panose="020F0502020204030204" pitchFamily="34" charset="0"/>
                <a:cs typeface="Calibri" panose="020F0502020204030204" pitchFamily="34" charset="0"/>
              </a:rPr>
              <a:t>approximately 20% of the EU budget for 2021-2027</a:t>
            </a:r>
            <a:r>
              <a:rPr lang="en-GB" sz="1600" dirty="0">
                <a:solidFill>
                  <a:srgbClr val="1B193E"/>
                </a:solidFill>
                <a:latin typeface="Calibri" panose="020F0502020204030204" pitchFamily="34" charset="0"/>
                <a:cs typeface="Calibri" panose="020F0502020204030204" pitchFamily="34" charset="0"/>
              </a:rPr>
              <a:t>. This centralized approach ensures a cohesive and streamlined implementation process, driven solely by EU entities without the involvement of external third parties.</a:t>
            </a:r>
            <a:endParaRPr lang="en-GB" sz="1600" dirty="0">
              <a:solidFill>
                <a:srgbClr val="1B193E"/>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48806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Marcador de texto 1">
            <a:extLst>
              <a:ext uri="{FF2B5EF4-FFF2-40B4-BE49-F238E27FC236}">
                <a16:creationId xmlns:a16="http://schemas.microsoft.com/office/drawing/2014/main" id="{0D450323-6BB6-F8FB-DBF7-EF6FB90A9900}"/>
              </a:ext>
            </a:extLst>
          </p:cNvPr>
          <p:cNvSpPr>
            <a:spLocks noGrp="1"/>
          </p:cNvSpPr>
          <p:nvPr>
            <p:ph type="body" sz="quarter" idx="10"/>
          </p:nvPr>
        </p:nvSpPr>
        <p:spPr>
          <a:xfrm>
            <a:off x="471472" y="455046"/>
            <a:ext cx="9129728" cy="824531"/>
          </a:xfrm>
        </p:spPr>
        <p:txBody>
          <a:bodyPr/>
          <a:lstStyle/>
          <a:p>
            <a:pPr algn="just"/>
            <a:r>
              <a:rPr lang="en-GB" sz="2800" b="1" dirty="0">
                <a:solidFill>
                  <a:srgbClr val="0AD995"/>
                </a:solidFill>
              </a:rPr>
              <a:t>Unit 2. A Deep Dive into EU Programmes</a:t>
            </a:r>
          </a:p>
          <a:p>
            <a:r>
              <a:rPr lang="en-GB" sz="2200" dirty="0"/>
              <a:t>2.1 Focus on Direct vs. Shared Management Framework (2)</a:t>
            </a:r>
          </a:p>
        </p:txBody>
      </p:sp>
      <p:grpSp>
        <p:nvGrpSpPr>
          <p:cNvPr id="13" name="Gruppo 12">
            <a:extLst>
              <a:ext uri="{FF2B5EF4-FFF2-40B4-BE49-F238E27FC236}">
                <a16:creationId xmlns:a16="http://schemas.microsoft.com/office/drawing/2014/main" id="{4E2D2FB5-0488-B3D6-6ADA-A020CD4BB806}"/>
              </a:ext>
            </a:extLst>
          </p:cNvPr>
          <p:cNvGrpSpPr/>
          <p:nvPr/>
        </p:nvGrpSpPr>
        <p:grpSpPr>
          <a:xfrm>
            <a:off x="471473" y="1489412"/>
            <a:ext cx="11152657" cy="4647426"/>
            <a:chOff x="471473" y="1489412"/>
            <a:chExt cx="11152657" cy="4647426"/>
          </a:xfrm>
        </p:grpSpPr>
        <p:sp>
          <p:nvSpPr>
            <p:cNvPr id="7" name="CasellaDiTesto 6">
              <a:extLst>
                <a:ext uri="{FF2B5EF4-FFF2-40B4-BE49-F238E27FC236}">
                  <a16:creationId xmlns:a16="http://schemas.microsoft.com/office/drawing/2014/main" id="{AB1938BD-ABED-51E9-336D-63136DEE6F74}"/>
                </a:ext>
              </a:extLst>
            </p:cNvPr>
            <p:cNvSpPr txBox="1"/>
            <p:nvPr/>
          </p:nvSpPr>
          <p:spPr>
            <a:xfrm>
              <a:off x="471473" y="1489412"/>
              <a:ext cx="11152657" cy="4647426"/>
            </a:xfrm>
            <a:prstGeom prst="rect">
              <a:avLst/>
            </a:prstGeom>
            <a:noFill/>
          </p:spPr>
          <p:txBody>
            <a:bodyPr wrap="square">
              <a:spAutoFit/>
            </a:bodyPr>
            <a:lstStyle/>
            <a:p>
              <a:pPr algn="just"/>
              <a:r>
                <a:rPr lang="en-GB" sz="1600" dirty="0">
                  <a:solidFill>
                    <a:srgbClr val="1B193E"/>
                  </a:solidFill>
                  <a:latin typeface="Calibri" panose="020F0502020204030204" pitchFamily="34" charset="0"/>
                  <a:cs typeface="Calibri" panose="020F0502020204030204" pitchFamily="34" charset="0"/>
                </a:rPr>
                <a:t>Beside the direct management framework, let’s focus on the </a:t>
              </a:r>
              <a:r>
                <a:rPr lang="en-GB" sz="1600" b="1" dirty="0">
                  <a:solidFill>
                    <a:srgbClr val="1B193E"/>
                  </a:solidFill>
                  <a:latin typeface="Calibri" panose="020F0502020204030204" pitchFamily="34" charset="0"/>
                  <a:cs typeface="Calibri" panose="020F0502020204030204" pitchFamily="34" charset="0"/>
                </a:rPr>
                <a:t>shared management framework</a:t>
              </a:r>
              <a:r>
                <a:rPr lang="en-GB" sz="1600" dirty="0">
                  <a:solidFill>
                    <a:srgbClr val="1B193E"/>
                  </a:solidFill>
                  <a:latin typeface="Calibri" panose="020F0502020204030204" pitchFamily="34" charset="0"/>
                  <a:cs typeface="Calibri" panose="020F0502020204030204" pitchFamily="34" charset="0"/>
                </a:rPr>
                <a:t>, where EU funds are jointly administrated with the Member States and Regions. This collaborative model involves both the European Commission and national authorities within Member States, including ministries and public institutions, jointly overseeing specific programmes. </a:t>
              </a:r>
              <a:r>
                <a:rPr lang="en-GB" sz="1600" b="1" dirty="0">
                  <a:solidFill>
                    <a:srgbClr val="1B193E"/>
                  </a:solidFill>
                  <a:latin typeface="Calibri" panose="020F0502020204030204" pitchFamily="34" charset="0"/>
                  <a:cs typeface="Calibri" panose="020F0502020204030204" pitchFamily="34" charset="0"/>
                </a:rPr>
                <a:t>Approximately 70% of EU programmes operate under this shared management structure</a:t>
              </a:r>
              <a:r>
                <a:rPr lang="en-GB" sz="1600" dirty="0">
                  <a:solidFill>
                    <a:srgbClr val="1B193E"/>
                  </a:solidFill>
                  <a:latin typeface="Calibri" panose="020F0502020204030204" pitchFamily="34" charset="0"/>
                  <a:cs typeface="Calibri" panose="020F0502020204030204" pitchFamily="34" charset="0"/>
                </a:rPr>
                <a:t>.</a:t>
              </a:r>
            </a:p>
            <a:p>
              <a:pPr algn="just"/>
              <a:endParaRPr lang="en-GB" sz="1600" dirty="0">
                <a:solidFill>
                  <a:srgbClr val="1B193E"/>
                </a:solidFill>
                <a:latin typeface="Calibri" panose="020F0502020204030204" pitchFamily="34" charset="0"/>
                <a:cs typeface="Calibri" panose="020F0502020204030204" pitchFamily="34" charset="0"/>
              </a:endParaRPr>
            </a:p>
            <a:p>
              <a:pPr algn="just"/>
              <a:r>
                <a:rPr lang="en-GB" sz="1600" dirty="0">
                  <a:solidFill>
                    <a:srgbClr val="1B193E"/>
                  </a:solidFill>
                  <a:latin typeface="Calibri" panose="020F0502020204030204" pitchFamily="34" charset="0"/>
                  <a:cs typeface="Calibri" panose="020F0502020204030204" pitchFamily="34" charset="0"/>
                </a:rPr>
                <a:t>Within shared management, Member States’ administrations at national, regional, and local levels play a key role in selecting projects for financing and assume day-to-day management responsibilities. Through a synergistic partnership with Member States, the EU Commission ensures the successful completion of projects and the effective utilisation of funds.</a:t>
              </a:r>
            </a:p>
            <a:p>
              <a:pPr algn="just"/>
              <a:endParaRPr lang="en-GB" sz="1600" dirty="0">
                <a:solidFill>
                  <a:srgbClr val="1B193E"/>
                </a:solidFill>
                <a:latin typeface="Calibri" panose="020F0502020204030204" pitchFamily="34" charset="0"/>
                <a:cs typeface="Calibri" panose="020F0502020204030204" pitchFamily="34" charset="0"/>
              </a:endParaRPr>
            </a:p>
            <a:p>
              <a:pPr algn="just"/>
              <a:r>
                <a:rPr lang="en-GB" sz="1600" dirty="0">
                  <a:solidFill>
                    <a:srgbClr val="1B193E"/>
                  </a:solidFill>
                  <a:latin typeface="Calibri" panose="020F0502020204030204" pitchFamily="34" charset="0"/>
                  <a:cs typeface="Calibri" panose="020F0502020204030204" pitchFamily="34" charset="0"/>
                </a:rPr>
                <a:t>The national website portals and programme websites provide real-time information on upcoming funding opportunities. This includes details such as the regions covered by funding calls, eligibility criteria, funding amounts, programme and EU policy objectives, and timelines.</a:t>
              </a:r>
            </a:p>
            <a:p>
              <a:pPr algn="just"/>
              <a:endParaRPr lang="en-GB" sz="1600" dirty="0">
                <a:solidFill>
                  <a:srgbClr val="1B193E"/>
                </a:solidFill>
                <a:latin typeface="Calibri" panose="020F0502020204030204" pitchFamily="34" charset="0"/>
                <a:cs typeface="Calibri" panose="020F0502020204030204" pitchFamily="34" charset="0"/>
              </a:endParaRPr>
            </a:p>
            <a:p>
              <a:pPr algn="just"/>
              <a:r>
                <a:rPr lang="en-GB" sz="1600" b="1" dirty="0">
                  <a:solidFill>
                    <a:srgbClr val="1B193E"/>
                  </a:solidFill>
                  <a:latin typeface="Calibri" panose="020F0502020204030204" pitchFamily="34" charset="0"/>
                  <a:cs typeface="Calibri" panose="020F0502020204030204" pitchFamily="34" charset="0"/>
                </a:rPr>
                <a:t>Key EU funds </a:t>
              </a:r>
              <a:r>
                <a:rPr lang="en-GB" sz="1600" dirty="0">
                  <a:solidFill>
                    <a:srgbClr val="1B193E"/>
                  </a:solidFill>
                  <a:latin typeface="Calibri" panose="020F0502020204030204" pitchFamily="34" charset="0"/>
                  <a:cs typeface="Calibri" panose="020F0502020204030204" pitchFamily="34" charset="0"/>
                </a:rPr>
                <a:t>managed under the shared framework include:</a:t>
              </a:r>
            </a:p>
            <a:p>
              <a:pPr algn="just"/>
              <a:endParaRPr lang="en-GB" sz="800"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u="sng" dirty="0">
                  <a:solidFill>
                    <a:srgbClr val="0070C0"/>
                  </a:solidFill>
                  <a:effectLst/>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European Regional Development Fund (ERDF)</a:t>
              </a:r>
              <a:endParaRPr lang="en-GB" sz="1400" dirty="0">
                <a:solidFill>
                  <a:srgbClr val="0070C0"/>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u="sng" dirty="0">
                  <a:solidFill>
                    <a:srgbClr val="0070C0"/>
                  </a:solidFill>
                  <a:effectLst/>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European Social Fund Plus (ESF+)</a:t>
              </a:r>
              <a:endParaRPr lang="en-GB" sz="1400" dirty="0">
                <a:solidFill>
                  <a:srgbClr val="0070C0"/>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u="sng" dirty="0">
                  <a:solidFill>
                    <a:srgbClr val="0070C0"/>
                  </a:solidFill>
                  <a:effectLst/>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Cohesion Fund (CF)</a:t>
              </a:r>
              <a:endParaRPr lang="en-GB" sz="1400" dirty="0">
                <a:solidFill>
                  <a:srgbClr val="0070C0"/>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u="sng" dirty="0">
                  <a:solidFill>
                    <a:srgbClr val="0070C0"/>
                  </a:solidFill>
                  <a:effectLst/>
                  <a:latin typeface="Calibri" panose="020F0502020204030204" pitchFamily="34" charset="0"/>
                  <a:cs typeface="Calibri" panose="020F0502020204030204" pitchFamily="34" charset="0"/>
                  <a:hlinkClick r:id="rId5">
                    <a:extLst>
                      <a:ext uri="{A12FA001-AC4F-418D-AE19-62706E023703}">
                        <ahyp:hlinkClr xmlns:ahyp="http://schemas.microsoft.com/office/drawing/2018/hyperlinkcolor" val="tx"/>
                      </a:ext>
                    </a:extLst>
                  </a:hlinkClick>
                </a:rPr>
                <a:t>Just Transition Fund (JTF)</a:t>
              </a:r>
              <a:endParaRPr lang="en-GB" sz="1400" dirty="0">
                <a:solidFill>
                  <a:srgbClr val="0070C0"/>
                </a:solidFill>
                <a:effectLst/>
                <a:latin typeface="Calibri" panose="020F0502020204030204" pitchFamily="34" charset="0"/>
                <a:cs typeface="Calibri" panose="020F0502020204030204" pitchFamily="34" charset="0"/>
              </a:endParaRPr>
            </a:p>
          </p:txBody>
        </p:sp>
        <p:sp>
          <p:nvSpPr>
            <p:cNvPr id="12" name="CasellaDiTesto 11">
              <a:extLst>
                <a:ext uri="{FF2B5EF4-FFF2-40B4-BE49-F238E27FC236}">
                  <a16:creationId xmlns:a16="http://schemas.microsoft.com/office/drawing/2014/main" id="{F96F8794-B4B7-E0B0-9CE0-7D713556BCA2}"/>
                </a:ext>
              </a:extLst>
            </p:cNvPr>
            <p:cNvSpPr txBox="1"/>
            <p:nvPr/>
          </p:nvSpPr>
          <p:spPr>
            <a:xfrm>
              <a:off x="4343143" y="5002531"/>
              <a:ext cx="6542512" cy="954107"/>
            </a:xfrm>
            <a:prstGeom prst="rect">
              <a:avLst/>
            </a:prstGeom>
            <a:noFill/>
          </p:spPr>
          <p:txBody>
            <a:bodyPr wrap="square">
              <a:spAutoFit/>
            </a:bodyPr>
            <a:lstStyle/>
            <a:p>
              <a:pPr marL="285750" indent="-285750" algn="just">
                <a:buFont typeface="Arial" panose="020B0604020202020204" pitchFamily="34" charset="0"/>
                <a:buChar char="•"/>
              </a:pPr>
              <a:r>
                <a:rPr lang="en-GB" sz="1400" u="sng" dirty="0">
                  <a:solidFill>
                    <a:srgbClr val="0070C0"/>
                  </a:solidFill>
                  <a:effectLst/>
                  <a:latin typeface="Calibri" panose="020F0502020204030204" pitchFamily="34" charset="0"/>
                  <a:cs typeface="Calibri" panose="020F0502020204030204" pitchFamily="34" charset="0"/>
                  <a:hlinkClick r:id="rId6">
                    <a:extLst>
                      <a:ext uri="{A12FA001-AC4F-418D-AE19-62706E023703}">
                        <ahyp:hlinkClr xmlns:ahyp="http://schemas.microsoft.com/office/drawing/2018/hyperlinkcolor" val="tx"/>
                      </a:ext>
                    </a:extLst>
                  </a:hlinkClick>
                </a:rPr>
                <a:t>European Maritime, Fisheries and Aquaculture Fund (EMFAF)</a:t>
              </a:r>
              <a:endParaRPr lang="en-GB" sz="1400" dirty="0">
                <a:solidFill>
                  <a:srgbClr val="0070C0"/>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u="sng" dirty="0">
                  <a:solidFill>
                    <a:srgbClr val="0070C0"/>
                  </a:solidFill>
                  <a:effectLst/>
                  <a:latin typeface="Calibri" panose="020F0502020204030204" pitchFamily="34" charset="0"/>
                  <a:cs typeface="Calibri" panose="020F0502020204030204" pitchFamily="34" charset="0"/>
                  <a:hlinkClick r:id="rId7">
                    <a:extLst>
                      <a:ext uri="{A12FA001-AC4F-418D-AE19-62706E023703}">
                        <ahyp:hlinkClr xmlns:ahyp="http://schemas.microsoft.com/office/drawing/2018/hyperlinkcolor" val="tx"/>
                      </a:ext>
                    </a:extLst>
                  </a:hlinkClick>
                </a:rPr>
                <a:t>Asylum, Migration and Integration Fund (AMIF)</a:t>
              </a:r>
              <a:endParaRPr lang="en-GB" sz="1400" dirty="0">
                <a:solidFill>
                  <a:srgbClr val="0070C0"/>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u="sng" dirty="0">
                  <a:solidFill>
                    <a:srgbClr val="0070C0"/>
                  </a:solidFill>
                  <a:effectLst/>
                  <a:latin typeface="Calibri" panose="020F0502020204030204" pitchFamily="34" charset="0"/>
                  <a:cs typeface="Calibri" panose="020F0502020204030204" pitchFamily="34" charset="0"/>
                  <a:hlinkClick r:id="rId8">
                    <a:extLst>
                      <a:ext uri="{A12FA001-AC4F-418D-AE19-62706E023703}">
                        <ahyp:hlinkClr xmlns:ahyp="http://schemas.microsoft.com/office/drawing/2018/hyperlinkcolor" val="tx"/>
                      </a:ext>
                    </a:extLst>
                  </a:hlinkClick>
                </a:rPr>
                <a:t>Internal Security Fund (ISF)</a:t>
              </a:r>
              <a:endParaRPr lang="en-GB" sz="1400" dirty="0">
                <a:solidFill>
                  <a:srgbClr val="0070C0"/>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u="sng" dirty="0">
                  <a:solidFill>
                    <a:srgbClr val="0070C0"/>
                  </a:solidFill>
                  <a:effectLst/>
                  <a:latin typeface="Calibri" panose="020F0502020204030204" pitchFamily="34" charset="0"/>
                  <a:cs typeface="Calibri" panose="020F0502020204030204" pitchFamily="34" charset="0"/>
                  <a:hlinkClick r:id="rId9">
                    <a:extLst>
                      <a:ext uri="{A12FA001-AC4F-418D-AE19-62706E023703}">
                        <ahyp:hlinkClr xmlns:ahyp="http://schemas.microsoft.com/office/drawing/2018/hyperlinkcolor" val="tx"/>
                      </a:ext>
                    </a:extLst>
                  </a:hlinkClick>
                </a:rPr>
                <a:t>Instrument for Financial Support for Border Management and Visa Policy (BMVI)</a:t>
              </a:r>
              <a:endParaRPr lang="en-GB" sz="1400" dirty="0">
                <a:solidFill>
                  <a:srgbClr val="0070C0"/>
                </a:solidFill>
                <a:effectLst/>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32686409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dirty="0">
                <a:solidFill>
                  <a:srgbClr val="0AD995"/>
                </a:solidFill>
              </a:rPr>
              <a:t>Unit </a:t>
            </a:r>
            <a:r>
              <a:rPr lang="en-GB" sz="2800" dirty="0">
                <a:solidFill>
                  <a:srgbClr val="0AD995"/>
                </a:solidFill>
              </a:rPr>
              <a:t>2. A Deep Dive into EU Programmes</a:t>
            </a:r>
          </a:p>
          <a:p>
            <a:pPr algn="just"/>
            <a:r>
              <a:rPr lang="en-GB" sz="2200" dirty="0"/>
              <a:t>2.2 Comprehensive Overview of EU Funding Programmes (1)</a:t>
            </a:r>
          </a:p>
        </p:txBody>
      </p:sp>
      <p:grpSp>
        <p:nvGrpSpPr>
          <p:cNvPr id="25" name="Gruppo 24">
            <a:extLst>
              <a:ext uri="{FF2B5EF4-FFF2-40B4-BE49-F238E27FC236}">
                <a16:creationId xmlns:a16="http://schemas.microsoft.com/office/drawing/2014/main" id="{CA1C7957-4D61-66B2-B910-2FC2767AAE4A}"/>
              </a:ext>
            </a:extLst>
          </p:cNvPr>
          <p:cNvGrpSpPr/>
          <p:nvPr/>
        </p:nvGrpSpPr>
        <p:grpSpPr>
          <a:xfrm>
            <a:off x="471472" y="1489412"/>
            <a:ext cx="11152658" cy="4519334"/>
            <a:chOff x="471472" y="1489412"/>
            <a:chExt cx="11152658" cy="4519334"/>
          </a:xfrm>
        </p:grpSpPr>
        <p:grpSp>
          <p:nvGrpSpPr>
            <p:cNvPr id="23" name="Gruppo 22">
              <a:extLst>
                <a:ext uri="{FF2B5EF4-FFF2-40B4-BE49-F238E27FC236}">
                  <a16:creationId xmlns:a16="http://schemas.microsoft.com/office/drawing/2014/main" id="{2E8EDD63-4868-369F-D580-B9615D4C0F26}"/>
                </a:ext>
              </a:extLst>
            </p:cNvPr>
            <p:cNvGrpSpPr/>
            <p:nvPr/>
          </p:nvGrpSpPr>
          <p:grpSpPr>
            <a:xfrm>
              <a:off x="471472" y="1489412"/>
              <a:ext cx="11152658" cy="4519334"/>
              <a:chOff x="471472" y="1489412"/>
              <a:chExt cx="11152658" cy="4519334"/>
            </a:xfrm>
          </p:grpSpPr>
          <p:sp>
            <p:nvSpPr>
              <p:cNvPr id="4" name="CasellaDiTesto 3">
                <a:extLst>
                  <a:ext uri="{FF2B5EF4-FFF2-40B4-BE49-F238E27FC236}">
                    <a16:creationId xmlns:a16="http://schemas.microsoft.com/office/drawing/2014/main" id="{FB6184FD-411A-38EC-88C1-AE4356E3460C}"/>
                  </a:ext>
                </a:extLst>
              </p:cNvPr>
              <p:cNvSpPr txBox="1"/>
              <p:nvPr/>
            </p:nvSpPr>
            <p:spPr>
              <a:xfrm>
                <a:off x="471473" y="1489412"/>
                <a:ext cx="11152657" cy="523220"/>
              </a:xfrm>
              <a:prstGeom prst="rect">
                <a:avLst/>
              </a:prstGeom>
              <a:noFill/>
            </p:spPr>
            <p:txBody>
              <a:bodyPr wrap="square">
                <a:spAutoFit/>
              </a:bodyPr>
              <a:lstStyle/>
              <a:p>
                <a:pPr algn="just"/>
                <a:r>
                  <a:rPr lang="en-GB" sz="1400" dirty="0">
                    <a:solidFill>
                      <a:srgbClr val="1B193E"/>
                    </a:solidFill>
                    <a:latin typeface="Calibri" panose="020F0502020204030204" pitchFamily="34" charset="0"/>
                    <a:cs typeface="Calibri" panose="020F0502020204030204" pitchFamily="34" charset="0"/>
                  </a:rPr>
                  <a:t>Recalling the EU programmes highlighted in the resource allocation discussion (refer to section 1.4 (3) – slide no. 11), let’s now explore their distribution across various </a:t>
                </a:r>
                <a:r>
                  <a:rPr lang="en-GB" sz="1400" b="1" dirty="0">
                    <a:solidFill>
                      <a:srgbClr val="1B193E"/>
                    </a:solidFill>
                    <a:latin typeface="Calibri" panose="020F0502020204030204" pitchFamily="34" charset="0"/>
                    <a:cs typeface="Calibri" panose="020F0502020204030204" pitchFamily="34" charset="0"/>
                  </a:rPr>
                  <a:t>cross-cutting priority areas</a:t>
                </a:r>
                <a:r>
                  <a:rPr lang="en-GB" sz="1400" dirty="0">
                    <a:solidFill>
                      <a:srgbClr val="1B193E"/>
                    </a:solidFill>
                    <a:latin typeface="Calibri" panose="020F0502020204030204" pitchFamily="34" charset="0"/>
                    <a:cs typeface="Calibri" panose="020F0502020204030204" pitchFamily="34" charset="0"/>
                  </a:rPr>
                  <a:t>. Each programme is dedicated to supporting distinct policy areas, as illustrated below:</a:t>
                </a:r>
                <a:endParaRPr lang="en-GB" sz="1400" dirty="0">
                  <a:solidFill>
                    <a:srgbClr val="1B193E"/>
                  </a:solidFill>
                  <a:effectLst/>
                  <a:latin typeface="Calibri" panose="020F0502020204030204" pitchFamily="34" charset="0"/>
                  <a:cs typeface="Calibri" panose="020F0502020204030204" pitchFamily="34" charset="0"/>
                </a:endParaRPr>
              </a:p>
            </p:txBody>
          </p:sp>
          <p:sp>
            <p:nvSpPr>
              <p:cNvPr id="5" name="Ovale 4">
                <a:extLst>
                  <a:ext uri="{FF2B5EF4-FFF2-40B4-BE49-F238E27FC236}">
                    <a16:creationId xmlns:a16="http://schemas.microsoft.com/office/drawing/2014/main" id="{9A5ADBE7-2B14-13B9-B8A9-72DB934A90F5}"/>
                  </a:ext>
                </a:extLst>
              </p:cNvPr>
              <p:cNvSpPr/>
              <p:nvPr/>
            </p:nvSpPr>
            <p:spPr>
              <a:xfrm>
                <a:off x="471472" y="2218994"/>
                <a:ext cx="2010470" cy="1090033"/>
              </a:xfrm>
              <a:prstGeom prst="ellipse">
                <a:avLst/>
              </a:prstGeom>
              <a:no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chemeClr val="accent1">
                        <a:lumMod val="50000"/>
                      </a:schemeClr>
                    </a:solidFill>
                  </a:rPr>
                  <a:t>GREEN</a:t>
                </a:r>
              </a:p>
              <a:p>
                <a:pPr algn="ctr"/>
                <a:r>
                  <a:rPr lang="en-GB" sz="1600" b="1" dirty="0">
                    <a:solidFill>
                      <a:schemeClr val="accent1">
                        <a:lumMod val="50000"/>
                      </a:schemeClr>
                    </a:solidFill>
                  </a:rPr>
                  <a:t>TRANSITION</a:t>
                </a:r>
              </a:p>
            </p:txBody>
          </p:sp>
          <p:sp>
            <p:nvSpPr>
              <p:cNvPr id="7" name="Ovale 6">
                <a:extLst>
                  <a:ext uri="{FF2B5EF4-FFF2-40B4-BE49-F238E27FC236}">
                    <a16:creationId xmlns:a16="http://schemas.microsoft.com/office/drawing/2014/main" id="{5EDDB7BF-BACC-FACF-5F94-0DFEAE28D512}"/>
                  </a:ext>
                </a:extLst>
              </p:cNvPr>
              <p:cNvSpPr/>
              <p:nvPr/>
            </p:nvSpPr>
            <p:spPr>
              <a:xfrm>
                <a:off x="6428059" y="3552589"/>
                <a:ext cx="1970035" cy="1086419"/>
              </a:xfrm>
              <a:prstGeom prst="ellips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rgbClr val="0070C0"/>
                    </a:solidFill>
                  </a:rPr>
                  <a:t>DIGITAL</a:t>
                </a:r>
                <a:br>
                  <a:rPr lang="en-GB" sz="1600" b="1" dirty="0">
                    <a:solidFill>
                      <a:srgbClr val="0070C0"/>
                    </a:solidFill>
                  </a:rPr>
                </a:br>
                <a:r>
                  <a:rPr lang="en-GB" sz="1600" b="1" dirty="0">
                    <a:solidFill>
                      <a:srgbClr val="0070C0"/>
                    </a:solidFill>
                  </a:rPr>
                  <a:t>TRANSITION</a:t>
                </a:r>
              </a:p>
            </p:txBody>
          </p:sp>
          <p:sp>
            <p:nvSpPr>
              <p:cNvPr id="8" name="Ovale 7">
                <a:extLst>
                  <a:ext uri="{FF2B5EF4-FFF2-40B4-BE49-F238E27FC236}">
                    <a16:creationId xmlns:a16="http://schemas.microsoft.com/office/drawing/2014/main" id="{FB16F199-0E85-3A76-671E-47EE3ED82323}"/>
                  </a:ext>
                </a:extLst>
              </p:cNvPr>
              <p:cNvSpPr/>
              <p:nvPr/>
            </p:nvSpPr>
            <p:spPr>
              <a:xfrm>
                <a:off x="6428058" y="2222608"/>
                <a:ext cx="1970036" cy="1086419"/>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rgbClr val="C00000"/>
                    </a:solidFill>
                  </a:rPr>
                  <a:t>HUMAN CAPITAL</a:t>
                </a:r>
              </a:p>
            </p:txBody>
          </p:sp>
          <p:sp>
            <p:nvSpPr>
              <p:cNvPr id="9" name="Ovale 8">
                <a:extLst>
                  <a:ext uri="{FF2B5EF4-FFF2-40B4-BE49-F238E27FC236}">
                    <a16:creationId xmlns:a16="http://schemas.microsoft.com/office/drawing/2014/main" id="{B1BAC022-22A5-C2AA-7719-1D14ED7306C0}"/>
                  </a:ext>
                </a:extLst>
              </p:cNvPr>
              <p:cNvSpPr/>
              <p:nvPr/>
            </p:nvSpPr>
            <p:spPr>
              <a:xfrm>
                <a:off x="471472" y="3548974"/>
                <a:ext cx="2010471" cy="1090034"/>
              </a:xfrm>
              <a:prstGeom prst="ellipse">
                <a:avLst/>
              </a:prstGeom>
              <a:no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rgbClr val="7030A0"/>
                    </a:solidFill>
                  </a:rPr>
                  <a:t>FOSTERING</a:t>
                </a:r>
                <a:br>
                  <a:rPr lang="en-GB" sz="1600" b="1" dirty="0">
                    <a:solidFill>
                      <a:srgbClr val="7030A0"/>
                    </a:solidFill>
                  </a:rPr>
                </a:br>
                <a:r>
                  <a:rPr lang="en-GB" sz="1600" b="1" dirty="0">
                    <a:solidFill>
                      <a:srgbClr val="7030A0"/>
                    </a:solidFill>
                  </a:rPr>
                  <a:t>INVESTMENTS</a:t>
                </a:r>
              </a:p>
            </p:txBody>
          </p:sp>
          <p:sp>
            <p:nvSpPr>
              <p:cNvPr id="10" name="Ovale 9">
                <a:extLst>
                  <a:ext uri="{FF2B5EF4-FFF2-40B4-BE49-F238E27FC236}">
                    <a16:creationId xmlns:a16="http://schemas.microsoft.com/office/drawing/2014/main" id="{763BA23B-27E6-2788-82D3-8A23EC2BDD1A}"/>
                  </a:ext>
                </a:extLst>
              </p:cNvPr>
              <p:cNvSpPr/>
              <p:nvPr/>
            </p:nvSpPr>
            <p:spPr>
              <a:xfrm>
                <a:off x="471472" y="4878955"/>
                <a:ext cx="2018254" cy="1090033"/>
              </a:xfrm>
              <a:prstGeom prst="ellipse">
                <a:avLst/>
              </a:prstGeom>
              <a:noFill/>
              <a:ln>
                <a:solidFill>
                  <a:srgbClr val="F6AA0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a:solidFill>
                      <a:srgbClr val="F6AA07"/>
                    </a:solidFill>
                  </a:rPr>
                  <a:t>OPEN</a:t>
                </a:r>
                <a:br>
                  <a:rPr lang="en-GB" sz="1600" b="1" dirty="0">
                    <a:solidFill>
                      <a:srgbClr val="F6AA07"/>
                    </a:solidFill>
                  </a:rPr>
                </a:br>
                <a:r>
                  <a:rPr lang="en-GB" sz="1600" b="1" dirty="0">
                    <a:solidFill>
                      <a:srgbClr val="F6AA07"/>
                    </a:solidFill>
                  </a:rPr>
                  <a:t>STRATEGIC</a:t>
                </a:r>
                <a:br>
                  <a:rPr lang="en-GB" sz="1600" b="1" dirty="0">
                    <a:solidFill>
                      <a:srgbClr val="F6AA07"/>
                    </a:solidFill>
                  </a:rPr>
                </a:br>
                <a:r>
                  <a:rPr lang="en-GB" sz="1600" b="1" dirty="0">
                    <a:solidFill>
                      <a:srgbClr val="F6AA07"/>
                    </a:solidFill>
                  </a:rPr>
                  <a:t>AUTONOMY</a:t>
                </a:r>
              </a:p>
            </p:txBody>
          </p:sp>
          <p:sp>
            <p:nvSpPr>
              <p:cNvPr id="13" name="CasellaDiTesto 12">
                <a:extLst>
                  <a:ext uri="{FF2B5EF4-FFF2-40B4-BE49-F238E27FC236}">
                    <a16:creationId xmlns:a16="http://schemas.microsoft.com/office/drawing/2014/main" id="{5DD90537-2DA0-F762-12C2-02C926638F63}"/>
                  </a:ext>
                </a:extLst>
              </p:cNvPr>
              <p:cNvSpPr txBox="1"/>
              <p:nvPr/>
            </p:nvSpPr>
            <p:spPr>
              <a:xfrm>
                <a:off x="2489726" y="2071514"/>
                <a:ext cx="3634274" cy="1384995"/>
              </a:xfrm>
              <a:prstGeom prst="rect">
                <a:avLst/>
              </a:prstGeom>
              <a:noFill/>
            </p:spPr>
            <p:txBody>
              <a:bodyPr wrap="square">
                <a:spAutoFit/>
              </a:bodyPr>
              <a:lstStyle/>
              <a:p>
                <a:pPr marL="285750" indent="-285750">
                  <a:buFont typeface="Arial" panose="020B0604020202020204" pitchFamily="34" charset="0"/>
                  <a:buChar char="•"/>
                </a:pPr>
                <a:r>
                  <a:rPr lang="en-GB" sz="1400" dirty="0"/>
                  <a:t>Cohesion policy </a:t>
                </a:r>
              </a:p>
              <a:p>
                <a:pPr marL="285750" indent="-285750">
                  <a:buFont typeface="Arial" panose="020B0604020202020204" pitchFamily="34" charset="0"/>
                  <a:buChar char="•"/>
                </a:pPr>
                <a:r>
                  <a:rPr lang="en-GB" sz="1400" dirty="0"/>
                  <a:t>Common agricultural policy </a:t>
                </a:r>
              </a:p>
              <a:p>
                <a:pPr marL="285750" indent="-285750">
                  <a:buFont typeface="Arial" panose="020B0604020202020204" pitchFamily="34" charset="0"/>
                  <a:buChar char="•"/>
                </a:pPr>
                <a:r>
                  <a:rPr lang="en-GB" sz="1400" dirty="0"/>
                  <a:t>Just Transition Fund </a:t>
                </a:r>
              </a:p>
              <a:p>
                <a:pPr marL="285750" indent="-285750">
                  <a:buFont typeface="Arial" panose="020B0604020202020204" pitchFamily="34" charset="0"/>
                  <a:buChar char="•"/>
                </a:pPr>
                <a:r>
                  <a:rPr lang="en-GB" sz="1400" dirty="0"/>
                  <a:t>Horizon Europe </a:t>
                </a:r>
              </a:p>
              <a:p>
                <a:pPr marL="285750" indent="-285750">
                  <a:buFont typeface="Arial" panose="020B0604020202020204" pitchFamily="34" charset="0"/>
                  <a:buChar char="•"/>
                </a:pPr>
                <a:r>
                  <a:rPr lang="en-GB" sz="1400" dirty="0"/>
                  <a:t>Recovery and Resilience Facility </a:t>
                </a:r>
              </a:p>
              <a:p>
                <a:pPr marL="285750" indent="-285750">
                  <a:buFont typeface="Arial" panose="020B0604020202020204" pitchFamily="34" charset="0"/>
                  <a:buChar char="•"/>
                </a:pPr>
                <a:r>
                  <a:rPr lang="en-GB" sz="1400" dirty="0"/>
                  <a:t>LIFE programme Connecting Europe Facility </a:t>
                </a:r>
              </a:p>
            </p:txBody>
          </p:sp>
          <p:sp>
            <p:nvSpPr>
              <p:cNvPr id="15" name="CasellaDiTesto 14">
                <a:extLst>
                  <a:ext uri="{FF2B5EF4-FFF2-40B4-BE49-F238E27FC236}">
                    <a16:creationId xmlns:a16="http://schemas.microsoft.com/office/drawing/2014/main" id="{664AE401-4B90-386A-D3C3-5A114A3D948F}"/>
                  </a:ext>
                </a:extLst>
              </p:cNvPr>
              <p:cNvSpPr txBox="1"/>
              <p:nvPr/>
            </p:nvSpPr>
            <p:spPr>
              <a:xfrm>
                <a:off x="8438526" y="2179234"/>
                <a:ext cx="2383971" cy="1169551"/>
              </a:xfrm>
              <a:prstGeom prst="rect">
                <a:avLst/>
              </a:prstGeom>
              <a:noFill/>
            </p:spPr>
            <p:txBody>
              <a:bodyPr wrap="square">
                <a:spAutoFit/>
              </a:bodyPr>
              <a:lstStyle/>
              <a:p>
                <a:pPr marL="285750" indent="-285750">
                  <a:buFont typeface="Arial" panose="020B0604020202020204" pitchFamily="34" charset="0"/>
                  <a:buChar char="•"/>
                </a:pPr>
                <a:r>
                  <a:rPr lang="en-GB" sz="1400" dirty="0"/>
                  <a:t>European Social Fund+</a:t>
                </a:r>
              </a:p>
              <a:p>
                <a:pPr marL="285750" indent="-285750">
                  <a:buFont typeface="Arial" panose="020B0604020202020204" pitchFamily="34" charset="0"/>
                  <a:buChar char="•"/>
                </a:pPr>
                <a:r>
                  <a:rPr lang="en-GB" sz="1400" dirty="0"/>
                  <a:t>Erasmus+</a:t>
                </a:r>
              </a:p>
              <a:p>
                <a:pPr marL="285750" indent="-285750">
                  <a:buFont typeface="Arial" panose="020B0604020202020204" pitchFamily="34" charset="0"/>
                  <a:buChar char="•"/>
                </a:pPr>
                <a:r>
                  <a:rPr lang="en-GB" sz="1400" dirty="0"/>
                  <a:t>European Solidarity Corps</a:t>
                </a:r>
              </a:p>
              <a:p>
                <a:pPr marL="285750" indent="-285750">
                  <a:buFont typeface="Arial" panose="020B0604020202020204" pitchFamily="34" charset="0"/>
                  <a:buChar char="•"/>
                </a:pPr>
                <a:r>
                  <a:rPr lang="en-GB" sz="1400" dirty="0"/>
                  <a:t>Horizon Europe </a:t>
                </a:r>
              </a:p>
              <a:p>
                <a:pPr marL="285750" indent="-285750">
                  <a:buFont typeface="Arial" panose="020B0604020202020204" pitchFamily="34" charset="0"/>
                  <a:buChar char="•"/>
                </a:pPr>
                <a:r>
                  <a:rPr lang="en-GB" sz="1400" dirty="0"/>
                  <a:t>Creative Europe </a:t>
                </a:r>
              </a:p>
            </p:txBody>
          </p:sp>
          <p:sp>
            <p:nvSpPr>
              <p:cNvPr id="17" name="CasellaDiTesto 16">
                <a:extLst>
                  <a:ext uri="{FF2B5EF4-FFF2-40B4-BE49-F238E27FC236}">
                    <a16:creationId xmlns:a16="http://schemas.microsoft.com/office/drawing/2014/main" id="{6FED49A0-F0C8-13B5-58AD-48E527F694FE}"/>
                  </a:ext>
                </a:extLst>
              </p:cNvPr>
              <p:cNvSpPr txBox="1"/>
              <p:nvPr/>
            </p:nvSpPr>
            <p:spPr>
              <a:xfrm>
                <a:off x="2489726" y="3515391"/>
                <a:ext cx="3914192" cy="1169551"/>
              </a:xfrm>
              <a:prstGeom prst="rect">
                <a:avLst/>
              </a:prstGeom>
              <a:noFill/>
            </p:spPr>
            <p:txBody>
              <a:bodyPr wrap="square">
                <a:spAutoFit/>
              </a:bodyPr>
              <a:lstStyle/>
              <a:p>
                <a:pPr marL="285750" indent="-285750">
                  <a:buFont typeface="Arial" panose="020B0604020202020204" pitchFamily="34" charset="0"/>
                  <a:buChar char="•"/>
                </a:pPr>
                <a:r>
                  <a:rPr lang="en-GB" sz="1400" dirty="0"/>
                  <a:t>InvestEU</a:t>
                </a:r>
              </a:p>
              <a:p>
                <a:pPr marL="285750" indent="-285750">
                  <a:buFont typeface="Arial" panose="020B0604020202020204" pitchFamily="34" charset="0"/>
                  <a:buChar char="•"/>
                </a:pPr>
                <a:r>
                  <a:rPr lang="en-GB" sz="1400" dirty="0"/>
                  <a:t>Cohesion policy </a:t>
                </a:r>
              </a:p>
              <a:p>
                <a:pPr marL="285750" indent="-285750">
                  <a:buFont typeface="Arial" panose="020B0604020202020204" pitchFamily="34" charset="0"/>
                  <a:buChar char="•"/>
                </a:pPr>
                <a:r>
                  <a:rPr lang="en-GB" sz="1400" dirty="0"/>
                  <a:t>European Fund for Sustainable Development+ </a:t>
                </a:r>
              </a:p>
              <a:p>
                <a:pPr marL="285750" indent="-285750">
                  <a:buFont typeface="Arial" panose="020B0604020202020204" pitchFamily="34" charset="0"/>
                  <a:buChar char="•"/>
                </a:pPr>
                <a:r>
                  <a:rPr lang="en-GB" sz="1400" dirty="0"/>
                  <a:t>Single Market programme </a:t>
                </a:r>
              </a:p>
              <a:p>
                <a:pPr marL="285750" indent="-285750">
                  <a:buFont typeface="Arial" panose="020B0604020202020204" pitchFamily="34" charset="0"/>
                  <a:buChar char="•"/>
                </a:pPr>
                <a:r>
                  <a:rPr lang="en-GB" sz="1400" dirty="0"/>
                  <a:t>Recovery and Resilience Facility </a:t>
                </a:r>
              </a:p>
            </p:txBody>
          </p:sp>
          <p:sp>
            <p:nvSpPr>
              <p:cNvPr id="19" name="CasellaDiTesto 18">
                <a:extLst>
                  <a:ext uri="{FF2B5EF4-FFF2-40B4-BE49-F238E27FC236}">
                    <a16:creationId xmlns:a16="http://schemas.microsoft.com/office/drawing/2014/main" id="{BFE3BF39-860A-4D56-8425-54B7D1D8C7B9}"/>
                  </a:ext>
                </a:extLst>
              </p:cNvPr>
              <p:cNvSpPr txBox="1"/>
              <p:nvPr/>
            </p:nvSpPr>
            <p:spPr>
              <a:xfrm>
                <a:off x="8438526" y="3515391"/>
                <a:ext cx="2838053" cy="1169551"/>
              </a:xfrm>
              <a:prstGeom prst="rect">
                <a:avLst/>
              </a:prstGeom>
              <a:noFill/>
            </p:spPr>
            <p:txBody>
              <a:bodyPr wrap="square">
                <a:spAutoFit/>
              </a:bodyPr>
              <a:lstStyle/>
              <a:p>
                <a:pPr marL="285750" indent="-285750">
                  <a:buFont typeface="Arial" panose="020B0604020202020204" pitchFamily="34" charset="0"/>
                  <a:buChar char="•"/>
                </a:pPr>
                <a:r>
                  <a:rPr lang="en-GB" sz="1400" dirty="0"/>
                  <a:t>Horizon Europe </a:t>
                </a:r>
              </a:p>
              <a:p>
                <a:pPr marL="285750" indent="-285750">
                  <a:buFont typeface="Arial" panose="020B0604020202020204" pitchFamily="34" charset="0"/>
                  <a:buChar char="•"/>
                </a:pPr>
                <a:r>
                  <a:rPr lang="en-GB" sz="1400" dirty="0"/>
                  <a:t>Digital Europe programme </a:t>
                </a:r>
              </a:p>
              <a:p>
                <a:pPr marL="285750" indent="-285750">
                  <a:buFont typeface="Arial" panose="020B0604020202020204" pitchFamily="34" charset="0"/>
                  <a:buChar char="•"/>
                </a:pPr>
                <a:r>
                  <a:rPr lang="en-GB" sz="1400" dirty="0"/>
                  <a:t>Connecting Europe Facility </a:t>
                </a:r>
              </a:p>
              <a:p>
                <a:pPr marL="285750" indent="-285750">
                  <a:buFont typeface="Arial" panose="020B0604020202020204" pitchFamily="34" charset="0"/>
                  <a:buChar char="•"/>
                </a:pPr>
                <a:r>
                  <a:rPr lang="en-GB" sz="1400" dirty="0"/>
                  <a:t>Cohesion policy </a:t>
                </a:r>
              </a:p>
              <a:p>
                <a:pPr marL="285750" indent="-285750">
                  <a:buFont typeface="Arial" panose="020B0604020202020204" pitchFamily="34" charset="0"/>
                  <a:buChar char="•"/>
                </a:pPr>
                <a:r>
                  <a:rPr lang="en-GB" sz="1400" dirty="0"/>
                  <a:t>Recovery and Resilience Facility </a:t>
                </a:r>
              </a:p>
            </p:txBody>
          </p:sp>
          <p:sp>
            <p:nvSpPr>
              <p:cNvPr id="22" name="CasellaDiTesto 21">
                <a:extLst>
                  <a:ext uri="{FF2B5EF4-FFF2-40B4-BE49-F238E27FC236}">
                    <a16:creationId xmlns:a16="http://schemas.microsoft.com/office/drawing/2014/main" id="{73684E6E-A979-8295-ED4C-FE8DB354B4B2}"/>
                  </a:ext>
                </a:extLst>
              </p:cNvPr>
              <p:cNvSpPr txBox="1"/>
              <p:nvPr/>
            </p:nvSpPr>
            <p:spPr>
              <a:xfrm>
                <a:off x="2489726" y="4839195"/>
                <a:ext cx="3914192" cy="1169551"/>
              </a:xfrm>
              <a:prstGeom prst="rect">
                <a:avLst/>
              </a:prstGeom>
              <a:noFill/>
            </p:spPr>
            <p:txBody>
              <a:bodyPr wrap="square">
                <a:spAutoFit/>
              </a:bodyPr>
              <a:lstStyle/>
              <a:p>
                <a:pPr marL="285750" indent="-285750">
                  <a:buFont typeface="Arial" panose="020B0604020202020204" pitchFamily="34" charset="0"/>
                  <a:buChar char="•"/>
                </a:pPr>
                <a:r>
                  <a:rPr lang="en-GB" sz="1400" dirty="0"/>
                  <a:t>European Defence Fund</a:t>
                </a:r>
              </a:p>
              <a:p>
                <a:pPr marL="285750" indent="-285750">
                  <a:buFont typeface="Arial" panose="020B0604020202020204" pitchFamily="34" charset="0"/>
                  <a:buChar char="•"/>
                </a:pPr>
                <a:r>
                  <a:rPr lang="en-GB" sz="1400" dirty="0"/>
                  <a:t>European space programme Military mobility</a:t>
                </a:r>
              </a:p>
              <a:p>
                <a:pPr marL="285750" indent="-285750">
                  <a:buFont typeface="Arial" panose="020B0604020202020204" pitchFamily="34" charset="0"/>
                  <a:buChar char="•"/>
                </a:pPr>
                <a:r>
                  <a:rPr lang="en-GB" sz="1400" dirty="0"/>
                  <a:t>EU4Health</a:t>
                </a:r>
              </a:p>
              <a:p>
                <a:pPr marL="285750" indent="-285750">
                  <a:buFont typeface="Arial" panose="020B0604020202020204" pitchFamily="34" charset="0"/>
                  <a:buChar char="•"/>
                </a:pPr>
                <a:r>
                  <a:rPr lang="en-GB" sz="1400" dirty="0"/>
                  <a:t>Horizon Europe</a:t>
                </a:r>
              </a:p>
              <a:p>
                <a:pPr marL="285750" indent="-285750">
                  <a:buFont typeface="Arial" panose="020B0604020202020204" pitchFamily="34" charset="0"/>
                  <a:buChar char="•"/>
                </a:pPr>
                <a:r>
                  <a:rPr lang="en-GB" sz="1400" dirty="0"/>
                  <a:t>Common foreign and security policy </a:t>
                </a:r>
              </a:p>
            </p:txBody>
          </p:sp>
        </p:grpSp>
        <p:sp>
          <p:nvSpPr>
            <p:cNvPr id="24" name="CasellaDiTesto 23">
              <a:extLst>
                <a:ext uri="{FF2B5EF4-FFF2-40B4-BE49-F238E27FC236}">
                  <a16:creationId xmlns:a16="http://schemas.microsoft.com/office/drawing/2014/main" id="{CF3DCAAB-56EF-AE2B-6F7D-336384259FA4}"/>
                </a:ext>
              </a:extLst>
            </p:cNvPr>
            <p:cNvSpPr txBox="1"/>
            <p:nvPr/>
          </p:nvSpPr>
          <p:spPr>
            <a:xfrm>
              <a:off x="6446223" y="5547158"/>
              <a:ext cx="5177907" cy="461588"/>
            </a:xfrm>
            <a:prstGeom prst="rect">
              <a:avLst/>
            </a:prstGeom>
            <a:noFill/>
          </p:spPr>
          <p:txBody>
            <a:bodyPr wrap="square" rtlCol="0">
              <a:spAutoFit/>
            </a:bodyPr>
            <a:lstStyle/>
            <a:p>
              <a:pPr algn="just"/>
              <a:r>
                <a:rPr lang="en-GB" sz="1200" b="1" dirty="0">
                  <a:latin typeface="Calibri" panose="020F0502020204030204" pitchFamily="34" charset="0"/>
                  <a:cs typeface="Calibri" panose="020F0502020204030204" pitchFamily="34" charset="0"/>
                </a:rPr>
                <a:t>Source</a:t>
              </a:r>
              <a:r>
                <a:rPr lang="en-GB" sz="1200" dirty="0">
                  <a:latin typeface="Calibri" panose="020F0502020204030204" pitchFamily="34" charset="0"/>
                  <a:cs typeface="Calibri" panose="020F0502020204030204" pitchFamily="34" charset="0"/>
                </a:rPr>
                <a:t>: </a:t>
              </a:r>
              <a:r>
                <a:rPr lang="en-GB" sz="1200" dirty="0">
                  <a:solidFill>
                    <a:srgbClr val="0070C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European Commission, The EU’s 2021-2027 long-term budget and NextGenerationEU – Facts and figures</a:t>
              </a:r>
              <a:endParaRPr lang="it-IT" sz="1200" dirty="0">
                <a:solidFill>
                  <a:srgbClr val="0070C0"/>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20047653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dirty="0">
                <a:solidFill>
                  <a:srgbClr val="0AD995"/>
                </a:solidFill>
              </a:rPr>
              <a:t>Unit </a:t>
            </a:r>
            <a:r>
              <a:rPr lang="en-GB" sz="2800" dirty="0">
                <a:solidFill>
                  <a:srgbClr val="0AD995"/>
                </a:solidFill>
              </a:rPr>
              <a:t>2. A Deep Dive into EU Programmes</a:t>
            </a:r>
          </a:p>
          <a:p>
            <a:pPr algn="just"/>
            <a:r>
              <a:rPr lang="en-GB" sz="2200" dirty="0"/>
              <a:t>2.2 Comprehensive Overview of EU Funding Programmes (2)</a:t>
            </a:r>
          </a:p>
        </p:txBody>
      </p:sp>
      <p:sp>
        <p:nvSpPr>
          <p:cNvPr id="6" name="CasellaDiTesto 5">
            <a:extLst>
              <a:ext uri="{FF2B5EF4-FFF2-40B4-BE49-F238E27FC236}">
                <a16:creationId xmlns:a16="http://schemas.microsoft.com/office/drawing/2014/main" id="{DF8EAC4C-3E0C-2A09-47B8-5E8A97F9E53B}"/>
              </a:ext>
            </a:extLst>
          </p:cNvPr>
          <p:cNvSpPr txBox="1"/>
          <p:nvPr/>
        </p:nvSpPr>
        <p:spPr>
          <a:xfrm>
            <a:off x="471472" y="1489412"/>
            <a:ext cx="11152657" cy="338554"/>
          </a:xfrm>
          <a:prstGeom prst="rect">
            <a:avLst/>
          </a:prstGeom>
          <a:noFill/>
        </p:spPr>
        <p:txBody>
          <a:bodyPr wrap="square" rtlCol="0">
            <a:spAutoFit/>
          </a:bodyPr>
          <a:lstStyle/>
          <a:p>
            <a:pPr algn="just"/>
            <a:r>
              <a:rPr lang="en-GB" sz="1600" dirty="0">
                <a:latin typeface="Calibri" panose="020F0502020204030204" pitchFamily="34" charset="0"/>
                <a:cs typeface="Calibri" panose="020F0502020204030204" pitchFamily="34" charset="0"/>
              </a:rPr>
              <a:t>Access EU funding &amp; tenders’ opportunities and available EU programmes through the </a:t>
            </a:r>
            <a:r>
              <a:rPr lang="en-GB" sz="1600" dirty="0">
                <a:solidFill>
                  <a:srgbClr val="0070C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SEDIA Portal</a:t>
            </a:r>
            <a:r>
              <a:rPr lang="en-GB" sz="1600" dirty="0">
                <a:solidFill>
                  <a:srgbClr val="0070C0"/>
                </a:solidFill>
                <a:latin typeface="Calibri" panose="020F0502020204030204" pitchFamily="34" charset="0"/>
                <a:cs typeface="Calibri" panose="020F0502020204030204" pitchFamily="34" charset="0"/>
              </a:rPr>
              <a:t> </a:t>
            </a:r>
            <a:r>
              <a:rPr lang="en-GB" sz="1600" dirty="0">
                <a:latin typeface="Calibri" panose="020F0502020204030204" pitchFamily="34" charset="0"/>
                <a:cs typeface="Calibri" panose="020F0502020204030204" pitchFamily="34" charset="0"/>
              </a:rPr>
              <a:t>– free consultation </a:t>
            </a:r>
            <a:endParaRPr lang="en-GB" sz="1600" dirty="0">
              <a:effectLst/>
              <a:latin typeface="Calibri" panose="020F0502020204030204" pitchFamily="34" charset="0"/>
              <a:cs typeface="Calibri" panose="020F0502020204030204" pitchFamily="34" charset="0"/>
            </a:endParaRPr>
          </a:p>
        </p:txBody>
      </p:sp>
      <p:graphicFrame>
        <p:nvGraphicFramePr>
          <p:cNvPr id="3" name="Tabella 3">
            <a:extLst>
              <a:ext uri="{FF2B5EF4-FFF2-40B4-BE49-F238E27FC236}">
                <a16:creationId xmlns:a16="http://schemas.microsoft.com/office/drawing/2014/main" id="{66F0EAF0-C656-F28D-6DAB-0C58DA7898FC}"/>
              </a:ext>
            </a:extLst>
          </p:cNvPr>
          <p:cNvGraphicFramePr>
            <a:graphicFrameLocks noGrp="1"/>
          </p:cNvGraphicFramePr>
          <p:nvPr>
            <p:extLst>
              <p:ext uri="{D42A27DB-BD31-4B8C-83A1-F6EECF244321}">
                <p14:modId xmlns:p14="http://schemas.microsoft.com/office/powerpoint/2010/main" val="2820893704"/>
              </p:ext>
            </p:extLst>
          </p:nvPr>
        </p:nvGraphicFramePr>
        <p:xfrm>
          <a:off x="471471" y="1941876"/>
          <a:ext cx="11152656" cy="3913913"/>
        </p:xfrm>
        <a:graphic>
          <a:graphicData uri="http://schemas.openxmlformats.org/drawingml/2006/table">
            <a:tbl>
              <a:tblPr firstRow="1" bandRow="1">
                <a:tableStyleId>{5C22544A-7EE6-4342-B048-85BDC9FD1C3A}</a:tableStyleId>
              </a:tblPr>
              <a:tblGrid>
                <a:gridCol w="1858776">
                  <a:extLst>
                    <a:ext uri="{9D8B030D-6E8A-4147-A177-3AD203B41FA5}">
                      <a16:colId xmlns:a16="http://schemas.microsoft.com/office/drawing/2014/main" val="4022116387"/>
                    </a:ext>
                  </a:extLst>
                </a:gridCol>
                <a:gridCol w="1858776">
                  <a:extLst>
                    <a:ext uri="{9D8B030D-6E8A-4147-A177-3AD203B41FA5}">
                      <a16:colId xmlns:a16="http://schemas.microsoft.com/office/drawing/2014/main" val="750908626"/>
                    </a:ext>
                  </a:extLst>
                </a:gridCol>
                <a:gridCol w="1858776">
                  <a:extLst>
                    <a:ext uri="{9D8B030D-6E8A-4147-A177-3AD203B41FA5}">
                      <a16:colId xmlns:a16="http://schemas.microsoft.com/office/drawing/2014/main" val="4187374221"/>
                    </a:ext>
                  </a:extLst>
                </a:gridCol>
                <a:gridCol w="1858776">
                  <a:extLst>
                    <a:ext uri="{9D8B030D-6E8A-4147-A177-3AD203B41FA5}">
                      <a16:colId xmlns:a16="http://schemas.microsoft.com/office/drawing/2014/main" val="79736773"/>
                    </a:ext>
                  </a:extLst>
                </a:gridCol>
                <a:gridCol w="1858776">
                  <a:extLst>
                    <a:ext uri="{9D8B030D-6E8A-4147-A177-3AD203B41FA5}">
                      <a16:colId xmlns:a16="http://schemas.microsoft.com/office/drawing/2014/main" val="42740139"/>
                    </a:ext>
                  </a:extLst>
                </a:gridCol>
                <a:gridCol w="1858776">
                  <a:extLst>
                    <a:ext uri="{9D8B030D-6E8A-4147-A177-3AD203B41FA5}">
                      <a16:colId xmlns:a16="http://schemas.microsoft.com/office/drawing/2014/main" val="407875143"/>
                    </a:ext>
                  </a:extLst>
                </a:gridCol>
              </a:tblGrid>
              <a:tr h="520531">
                <a:tc>
                  <a:txBody>
                    <a:bodyPr/>
                    <a:lstStyle/>
                    <a:p>
                      <a:r>
                        <a:rPr lang="en-US" sz="1000" b="1" dirty="0">
                          <a:solidFill>
                            <a:srgbClr val="1B193E"/>
                          </a:solidFill>
                          <a:latin typeface="Calibri" panose="020F0502020204030204" pitchFamily="34" charset="0"/>
                          <a:cs typeface="Calibri" panose="020F0502020204030204" pitchFamily="34" charset="0"/>
                        </a:rPr>
                        <a:t>Asylum, Migration and Integration Fund (AMIF)</a:t>
                      </a:r>
                    </a:p>
                  </a:txBody>
                  <a:tcPr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dirty="0">
                          <a:solidFill>
                            <a:srgbClr val="1B193E"/>
                          </a:solidFill>
                          <a:latin typeface="Calibri" panose="020F0502020204030204" pitchFamily="34" charset="0"/>
                          <a:cs typeface="Calibri" panose="020F0502020204030204" pitchFamily="34" charset="0"/>
                        </a:rPr>
                        <a:t>Border Management and Visa Policy Instruments (BMVI)</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dirty="0">
                          <a:solidFill>
                            <a:srgbClr val="1B193E"/>
                          </a:solidFill>
                          <a:latin typeface="Calibri" panose="020F0502020204030204" pitchFamily="34" charset="0"/>
                          <a:cs typeface="Calibri" panose="020F0502020204030204" pitchFamily="34" charset="0"/>
                        </a:rPr>
                        <a:t>Citizens, Equality, Rights and Values Programme (CERV)</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dirty="0">
                          <a:solidFill>
                            <a:srgbClr val="1B193E"/>
                          </a:solidFill>
                          <a:latin typeface="Calibri" panose="020F0502020204030204" pitchFamily="34" charset="0"/>
                          <a:cs typeface="Calibri" panose="020F0502020204030204" pitchFamily="34" charset="0"/>
                        </a:rPr>
                        <a:t>Connecting Europe Facility (CEF)</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dirty="0">
                          <a:solidFill>
                            <a:srgbClr val="1B193E"/>
                          </a:solidFill>
                          <a:latin typeface="Calibri" panose="020F0502020204030204" pitchFamily="34" charset="0"/>
                          <a:cs typeface="Calibri" panose="020F0502020204030204" pitchFamily="34" charset="0"/>
                        </a:rPr>
                        <a:t>Creative Europe Programme (CREA)</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dirty="0">
                          <a:solidFill>
                            <a:srgbClr val="1B193E"/>
                          </a:solidFill>
                          <a:latin typeface="Calibri" panose="020F0502020204030204" pitchFamily="34" charset="0"/>
                          <a:cs typeface="Calibri" panose="020F0502020204030204" pitchFamily="34" charset="0"/>
                        </a:rPr>
                        <a:t>Customs Control Equipment Instrument (CCEI)</a:t>
                      </a: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990317655"/>
                  </a:ext>
                </a:extLst>
              </a:tr>
              <a:tr h="520531">
                <a:tc>
                  <a:txBody>
                    <a:bodyPr/>
                    <a:lstStyle/>
                    <a:p>
                      <a:r>
                        <a:rPr lang="en-US" sz="1000" b="1" dirty="0">
                          <a:solidFill>
                            <a:srgbClr val="1B193E"/>
                          </a:solidFill>
                          <a:latin typeface="Calibri" panose="020F0502020204030204" pitchFamily="34" charset="0"/>
                          <a:cs typeface="Calibri" panose="020F0502020204030204" pitchFamily="34" charset="0"/>
                        </a:rPr>
                        <a:t>Customs Programme (CUST)</a:t>
                      </a:r>
                    </a:p>
                  </a:txBody>
                  <a:tcPr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dirty="0">
                          <a:solidFill>
                            <a:srgbClr val="1B193E"/>
                          </a:solidFill>
                          <a:latin typeface="Calibri" panose="020F0502020204030204" pitchFamily="34" charset="0"/>
                          <a:cs typeface="Calibri" panose="020F0502020204030204" pitchFamily="34" charset="0"/>
                        </a:rPr>
                        <a:t>Digital Europe Programme (DIGITAL)</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dirty="0">
                          <a:solidFill>
                            <a:srgbClr val="1B193E"/>
                          </a:solidFill>
                          <a:latin typeface="Calibri" panose="020F0502020204030204" pitchFamily="34" charset="0"/>
                          <a:cs typeface="Calibri" panose="020F0502020204030204" pitchFamily="34" charset="0"/>
                        </a:rPr>
                        <a:t>Erasmus+ (ERASMUS+)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dirty="0">
                          <a:solidFill>
                            <a:srgbClr val="1B193E"/>
                          </a:solidFill>
                          <a:latin typeface="Calibri" panose="020F0502020204030204" pitchFamily="34" charset="0"/>
                          <a:cs typeface="Calibri" panose="020F0502020204030204" pitchFamily="34" charset="0"/>
                        </a:rPr>
                        <a:t>EU External Action (RELEX)</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dirty="0">
                          <a:solidFill>
                            <a:srgbClr val="1B193E"/>
                          </a:solidFill>
                          <a:latin typeface="Calibri" panose="020F0502020204030204" pitchFamily="34" charset="0"/>
                          <a:cs typeface="Calibri" panose="020F0502020204030204" pitchFamily="34" charset="0"/>
                        </a:rPr>
                        <a:t>EU4Health Programme (EU4H)</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dirty="0">
                          <a:solidFill>
                            <a:srgbClr val="1B193E"/>
                          </a:solidFill>
                          <a:latin typeface="Calibri" panose="020F0502020204030204" pitchFamily="34" charset="0"/>
                          <a:cs typeface="Calibri" panose="020F0502020204030204" pitchFamily="34" charset="0"/>
                        </a:rPr>
                        <a:t>Euratom Research and Training Programme (EURATOM)</a:t>
                      </a: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483022572"/>
                  </a:ext>
                </a:extLst>
              </a:tr>
              <a:tr h="618026">
                <a:tc>
                  <a:txBody>
                    <a:bodyPr/>
                    <a:lstStyle/>
                    <a:p>
                      <a:r>
                        <a:rPr lang="en-US" sz="1000" b="1" dirty="0">
                          <a:solidFill>
                            <a:srgbClr val="1B193E"/>
                          </a:solidFill>
                          <a:latin typeface="Calibri" panose="020F0502020204030204" pitchFamily="34" charset="0"/>
                          <a:cs typeface="Calibri" panose="020F0502020204030204" pitchFamily="34" charset="0"/>
                        </a:rPr>
                        <a:t>Europe Direct (ED)</a:t>
                      </a:r>
                    </a:p>
                  </a:txBody>
                  <a:tcPr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dirty="0">
                          <a:solidFill>
                            <a:srgbClr val="1B193E"/>
                          </a:solidFill>
                          <a:latin typeface="Calibri" panose="020F0502020204030204" pitchFamily="34" charset="0"/>
                          <a:cs typeface="Calibri" panose="020F0502020204030204" pitchFamily="34" charset="0"/>
                        </a:rPr>
                        <a:t>European Defence Fund (EDF)</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dirty="0">
                          <a:solidFill>
                            <a:srgbClr val="1B193E"/>
                          </a:solidFill>
                          <a:latin typeface="Calibri" panose="020F0502020204030204" pitchFamily="34" charset="0"/>
                          <a:cs typeface="Calibri" panose="020F0502020204030204" pitchFamily="34" charset="0"/>
                        </a:rPr>
                        <a:t>European Maritime, Fisheries and Aquaculture Fund (EMFAF)</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dirty="0">
                          <a:solidFill>
                            <a:srgbClr val="1B193E"/>
                          </a:solidFill>
                          <a:latin typeface="Calibri" panose="020F0502020204030204" pitchFamily="34" charset="0"/>
                          <a:cs typeface="Calibri" panose="020F0502020204030204" pitchFamily="34" charset="0"/>
                        </a:rPr>
                        <a:t>European Parliament (EP)</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dirty="0">
                          <a:solidFill>
                            <a:srgbClr val="1B193E"/>
                          </a:solidFill>
                          <a:latin typeface="Calibri" panose="020F0502020204030204" pitchFamily="34" charset="0"/>
                          <a:cs typeface="Calibri" panose="020F0502020204030204" pitchFamily="34" charset="0"/>
                        </a:rPr>
                        <a:t>European Social Fund + (ESF+)</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dirty="0">
                          <a:solidFill>
                            <a:srgbClr val="1B193E"/>
                          </a:solidFill>
                          <a:latin typeface="Calibri" panose="020F0502020204030204" pitchFamily="34" charset="0"/>
                          <a:cs typeface="Calibri" panose="020F0502020204030204" pitchFamily="34" charset="0"/>
                        </a:rPr>
                        <a:t>European Solidarity Corps (ESC)</a:t>
                      </a: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858304705"/>
                  </a:ext>
                </a:extLst>
              </a:tr>
              <a:tr h="520531">
                <a:tc>
                  <a:txBody>
                    <a:bodyPr/>
                    <a:lstStyle/>
                    <a:p>
                      <a:r>
                        <a:rPr lang="en-US" sz="1000" b="1" dirty="0">
                          <a:solidFill>
                            <a:srgbClr val="1B193E"/>
                          </a:solidFill>
                          <a:latin typeface="Calibri" panose="020F0502020204030204" pitchFamily="34" charset="0"/>
                          <a:cs typeface="Calibri" panose="020F0502020204030204" pitchFamily="34" charset="0"/>
                        </a:rPr>
                        <a:t>Fiscalis Programme (FISC)</a:t>
                      </a:r>
                    </a:p>
                  </a:txBody>
                  <a:tcPr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dirty="0">
                          <a:solidFill>
                            <a:srgbClr val="1B193E"/>
                          </a:solidFill>
                          <a:latin typeface="Calibri" panose="020F0502020204030204" pitchFamily="34" charset="0"/>
                          <a:cs typeface="Calibri" panose="020F0502020204030204" pitchFamily="34" charset="0"/>
                        </a:rPr>
                        <a:t>Horizon Europe (HORIZON)</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dirty="0">
                          <a:solidFill>
                            <a:srgbClr val="1B193E"/>
                          </a:solidFill>
                          <a:latin typeface="Calibri" panose="020F0502020204030204" pitchFamily="34" charset="0"/>
                          <a:cs typeface="Calibri" panose="020F0502020204030204" pitchFamily="34" charset="0"/>
                        </a:rPr>
                        <a:t>Information Measures for the EU Cohesion policy (IMREG)</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dirty="0">
                          <a:solidFill>
                            <a:srgbClr val="1B193E"/>
                          </a:solidFill>
                          <a:latin typeface="Calibri" panose="020F0502020204030204" pitchFamily="34" charset="0"/>
                          <a:cs typeface="Calibri" panose="020F0502020204030204" pitchFamily="34" charset="0"/>
                        </a:rPr>
                        <a:t>Innovation Fund (INNOVFUND)</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dirty="0">
                          <a:solidFill>
                            <a:srgbClr val="1B193E"/>
                          </a:solidFill>
                          <a:latin typeface="Calibri" panose="020F0502020204030204" pitchFamily="34" charset="0"/>
                          <a:cs typeface="Calibri" panose="020F0502020204030204" pitchFamily="34" charset="0"/>
                        </a:rPr>
                        <a:t>Internal Security Fund (ISF)</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dirty="0">
                          <a:solidFill>
                            <a:srgbClr val="1B193E"/>
                          </a:solidFill>
                          <a:latin typeface="Calibri" panose="020F0502020204030204" pitchFamily="34" charset="0"/>
                          <a:cs typeface="Calibri" panose="020F0502020204030204" pitchFamily="34" charset="0"/>
                        </a:rPr>
                        <a:t>Interregional Innovation Investments Instrument (I3)</a:t>
                      </a: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66696152"/>
                  </a:ext>
                </a:extLst>
              </a:tr>
              <a:tr h="665123">
                <a:tc>
                  <a:txBody>
                    <a:bodyPr/>
                    <a:lstStyle/>
                    <a:p>
                      <a:r>
                        <a:rPr lang="en-US" sz="1000" b="1" dirty="0">
                          <a:solidFill>
                            <a:srgbClr val="1B193E"/>
                          </a:solidFill>
                          <a:latin typeface="Calibri" panose="020F0502020204030204" pitchFamily="34" charset="0"/>
                          <a:cs typeface="Calibri" panose="020F0502020204030204" pitchFamily="34" charset="0"/>
                        </a:rPr>
                        <a:t>Just Transition Mechanism (JTM)</a:t>
                      </a:r>
                    </a:p>
                  </a:txBody>
                  <a:tcPr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dirty="0">
                          <a:solidFill>
                            <a:srgbClr val="1B193E"/>
                          </a:solidFill>
                          <a:latin typeface="Calibri" panose="020F0502020204030204" pitchFamily="34" charset="0"/>
                          <a:cs typeface="Calibri" panose="020F0502020204030204" pitchFamily="34" charset="0"/>
                        </a:rPr>
                        <a:t>Justice Programme (JUST)</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dirty="0">
                          <a:solidFill>
                            <a:srgbClr val="1B193E"/>
                          </a:solidFill>
                          <a:latin typeface="Calibri" panose="020F0502020204030204" pitchFamily="34" charset="0"/>
                          <a:cs typeface="Calibri" panose="020F0502020204030204" pitchFamily="34" charset="0"/>
                        </a:rPr>
                        <a:t>Neighborhood development and international cooperation (NDICI)</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dirty="0">
                          <a:solidFill>
                            <a:srgbClr val="1B193E"/>
                          </a:solidFill>
                          <a:latin typeface="Calibri" panose="020F0502020204030204" pitchFamily="34" charset="0"/>
                          <a:cs typeface="Calibri" panose="020F0502020204030204" pitchFamily="34" charset="0"/>
                        </a:rPr>
                        <a:t>Pilot Projects and Preparation Actions (PPPA)</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dirty="0">
                          <a:solidFill>
                            <a:srgbClr val="1B193E"/>
                          </a:solidFill>
                          <a:latin typeface="Calibri" panose="020F0502020204030204" pitchFamily="34" charset="0"/>
                          <a:cs typeface="Calibri" panose="020F0502020204030204" pitchFamily="34" charset="0"/>
                        </a:rPr>
                        <a:t>Programme for the Environment and Climate Action (LIFE)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dirty="0">
                          <a:solidFill>
                            <a:srgbClr val="1B193E"/>
                          </a:solidFill>
                          <a:latin typeface="Calibri" panose="020F0502020204030204" pitchFamily="34" charset="0"/>
                          <a:cs typeface="Calibri" panose="020F0502020204030204" pitchFamily="34" charset="0"/>
                        </a:rPr>
                        <a:t>Programme for the protection of the Euro against Counterfeiting (PERICLES IV)</a:t>
                      </a: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1197240"/>
                  </a:ext>
                </a:extLst>
              </a:tr>
              <a:tr h="520531">
                <a:tc>
                  <a:txBody>
                    <a:bodyPr/>
                    <a:lstStyle/>
                    <a:p>
                      <a:r>
                        <a:rPr lang="en-US" sz="1000" b="1" dirty="0">
                          <a:solidFill>
                            <a:srgbClr val="1B193E"/>
                          </a:solidFill>
                          <a:latin typeface="Calibri" panose="020F0502020204030204" pitchFamily="34" charset="0"/>
                          <a:cs typeface="Calibri" panose="020F0502020204030204" pitchFamily="34" charset="0"/>
                        </a:rPr>
                        <a:t>Promotion of Agricultural Products (AGRIP)</a:t>
                      </a:r>
                    </a:p>
                  </a:txBody>
                  <a:tcPr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dirty="0">
                          <a:solidFill>
                            <a:srgbClr val="1B193E"/>
                          </a:solidFill>
                          <a:latin typeface="Calibri" panose="020F0502020204030204" pitchFamily="34" charset="0"/>
                          <a:cs typeface="Calibri" panose="020F0502020204030204" pitchFamily="34" charset="0"/>
                        </a:rPr>
                        <a:t>Research Fund for Coal and Steel (RFCS)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dirty="0">
                          <a:solidFill>
                            <a:srgbClr val="1B193E"/>
                          </a:solidFill>
                          <a:latin typeface="Calibri" panose="020F0502020204030204" pitchFamily="34" charset="0"/>
                          <a:cs typeface="Calibri" panose="020F0502020204030204" pitchFamily="34" charset="0"/>
                        </a:rPr>
                        <a:t>Single Market Programme (SMP)</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dirty="0">
                          <a:solidFill>
                            <a:srgbClr val="1B193E"/>
                          </a:solidFill>
                          <a:latin typeface="Calibri" panose="020F0502020204030204" pitchFamily="34" charset="0"/>
                          <a:cs typeface="Calibri" panose="020F0502020204030204" pitchFamily="34" charset="0"/>
                        </a:rPr>
                        <a:t>Social Prerogative and Specific Competencies Lines (SOCPL)</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dirty="0">
                          <a:solidFill>
                            <a:srgbClr val="1B193E"/>
                          </a:solidFill>
                          <a:latin typeface="Calibri" panose="020F0502020204030204" pitchFamily="34" charset="0"/>
                          <a:cs typeface="Calibri" panose="020F0502020204030204" pitchFamily="34" charset="0"/>
                        </a:rPr>
                        <a:t>Technical Support Instrument (TSI)</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dirty="0">
                          <a:solidFill>
                            <a:srgbClr val="1B193E"/>
                          </a:solidFill>
                          <a:latin typeface="Calibri" panose="020F0502020204030204" pitchFamily="34" charset="0"/>
                          <a:cs typeface="Calibri" panose="020F0502020204030204" pitchFamily="34" charset="0"/>
                        </a:rPr>
                        <a:t>Union Anti-fraud Programme (EUAF)</a:t>
                      </a:r>
                    </a:p>
                  </a:txBody>
                  <a:tcPr anchor="ctr">
                    <a:lnL w="12700" cap="flat" cmpd="sng" algn="ctr">
                      <a:noFill/>
                      <a:prstDash val="solid"/>
                      <a:round/>
                      <a:headEnd type="none" w="med" len="med"/>
                      <a:tailEnd type="none" w="med" len="med"/>
                    </a:lnL>
                    <a:lnR w="12700" cmpd="sng">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632094864"/>
                  </a:ext>
                </a:extLst>
              </a:tr>
              <a:tr h="520531">
                <a:tc>
                  <a:txBody>
                    <a:bodyPr/>
                    <a:lstStyle/>
                    <a:p>
                      <a:r>
                        <a:rPr lang="en-US" sz="1000" b="1" dirty="0">
                          <a:solidFill>
                            <a:srgbClr val="1B193E"/>
                          </a:solidFill>
                          <a:latin typeface="Calibri" panose="020F0502020204030204" pitchFamily="34" charset="0"/>
                          <a:cs typeface="Calibri" panose="020F0502020204030204" pitchFamily="34" charset="0"/>
                        </a:rPr>
                        <a:t>Union Civil Protection Mechanisms (UCPM)</a:t>
                      </a:r>
                    </a:p>
                  </a:txBody>
                  <a:tcPr anchor="ctr">
                    <a:lnL w="12700" cmpd="sng">
                      <a:noFill/>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1000" b="1" dirty="0">
                          <a:solidFill>
                            <a:srgbClr val="1B193E"/>
                          </a:solidFill>
                          <a:latin typeface="Calibri" panose="020F0502020204030204" pitchFamily="34" charset="0"/>
                          <a:cs typeface="Calibri" panose="020F0502020204030204" pitchFamily="34" charset="0"/>
                        </a:rPr>
                        <a:t>Union Renewable Energy Financing Mechanism (RENEWFM)</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r>
                        <a:rPr lang="en-US" sz="1200" b="1" i="1" dirty="0">
                          <a:solidFill>
                            <a:srgbClr val="1B193E"/>
                          </a:solidFill>
                          <a:latin typeface="Calibri" panose="020F0502020204030204" pitchFamily="34" charset="0"/>
                          <a:cs typeface="Calibri" panose="020F0502020204030204" pitchFamily="34" charset="0"/>
                        </a:rPr>
                        <a:t>…and many more</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sz="1200" b="0" dirty="0">
                        <a:solidFill>
                          <a:schemeClr val="tx1"/>
                        </a:solidFill>
                        <a:latin typeface="Arial" panose="020B0604020202020204" pitchFamily="34" charset="0"/>
                        <a:cs typeface="Arial" panose="020B060402020202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rgbClr val="002060"/>
                      </a:solidFill>
                      <a:prstDash val="solid"/>
                      <a:round/>
                      <a:headEnd type="none" w="med" len="med"/>
                      <a:tailEnd type="none" w="med" len="med"/>
                    </a:lnT>
                    <a:lnB w="12700" cap="flat" cmpd="sng" algn="ctr">
                      <a:noFill/>
                      <a:prstDash val="solid"/>
                      <a:round/>
                      <a:headEnd type="none" w="med" len="med"/>
                      <a:tailEnd type="none" w="med" len="med"/>
                    </a:lnB>
                    <a:noFill/>
                  </a:tcPr>
                </a:tc>
                <a:tc>
                  <a:txBody>
                    <a:bodyPr/>
                    <a:lstStyle/>
                    <a:p>
                      <a:endParaRPr lang="en-US" sz="1000" b="0"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lang="en-US" sz="1000" b="0" dirty="0">
                        <a:solidFill>
                          <a:srgbClr val="1B193E"/>
                        </a:solidFill>
                        <a:latin typeface="Calibri" panose="020F0502020204030204" pitchFamily="34" charset="0"/>
                        <a:cs typeface="Calibri" panose="020F0502020204030204" pitchFamily="34" charset="0"/>
                      </a:endParaRPr>
                    </a:p>
                  </a:txBody>
                  <a:tcPr anchor="ctr">
                    <a:lnL w="12700" cap="flat" cmpd="sng" algn="ctr">
                      <a:noFill/>
                      <a:prstDash val="solid"/>
                      <a:round/>
                      <a:headEnd type="none" w="med" len="med"/>
                      <a:tailEnd type="none" w="med" len="med"/>
                    </a:lnL>
                    <a:lnR w="12700" cmpd="sng">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28174725"/>
                  </a:ext>
                </a:extLst>
              </a:tr>
            </a:tbl>
          </a:graphicData>
        </a:graphic>
      </p:graphicFrame>
    </p:spTree>
    <p:extLst>
      <p:ext uri="{BB962C8B-B14F-4D97-AF65-F5344CB8AC3E}">
        <p14:creationId xmlns:p14="http://schemas.microsoft.com/office/powerpoint/2010/main" val="6321573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dirty="0">
                <a:solidFill>
                  <a:srgbClr val="0AD995"/>
                </a:solidFill>
              </a:rPr>
              <a:t>Unit </a:t>
            </a:r>
            <a:r>
              <a:rPr lang="en-GB" sz="2800" dirty="0">
                <a:solidFill>
                  <a:srgbClr val="0AD995"/>
                </a:solidFill>
              </a:rPr>
              <a:t>2. A Deep Dive into EU Programmes</a:t>
            </a:r>
          </a:p>
          <a:p>
            <a:pPr algn="just"/>
            <a:r>
              <a:rPr lang="en-GB" sz="2200" dirty="0"/>
              <a:t>2.3 Roots-like Structure of EU Funding Programmes: E+ as an Example</a:t>
            </a:r>
          </a:p>
        </p:txBody>
      </p:sp>
      <p:graphicFrame>
        <p:nvGraphicFramePr>
          <p:cNvPr id="3" name="Diagramma 2">
            <a:extLst>
              <a:ext uri="{FF2B5EF4-FFF2-40B4-BE49-F238E27FC236}">
                <a16:creationId xmlns:a16="http://schemas.microsoft.com/office/drawing/2014/main" id="{0556C61F-FEB0-2064-2A71-64CCA8E9ADAB}"/>
              </a:ext>
            </a:extLst>
          </p:cNvPr>
          <p:cNvGraphicFramePr/>
          <p:nvPr>
            <p:extLst>
              <p:ext uri="{D42A27DB-BD31-4B8C-83A1-F6EECF244321}">
                <p14:modId xmlns:p14="http://schemas.microsoft.com/office/powerpoint/2010/main" val="3399535997"/>
              </p:ext>
            </p:extLst>
          </p:nvPr>
        </p:nvGraphicFramePr>
        <p:xfrm>
          <a:off x="1090788" y="1489412"/>
          <a:ext cx="9696482" cy="45535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133025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566146" cy="824531"/>
          </a:xfrm>
        </p:spPr>
        <p: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2800" b="1" dirty="0">
                <a:solidFill>
                  <a:srgbClr val="0AD995"/>
                </a:solidFill>
              </a:rPr>
              <a:t>Unit </a:t>
            </a:r>
            <a:r>
              <a:rPr kumimoji="0" lang="en-GB" sz="2800" b="1" i="0" u="none" strike="noStrike" kern="1200" cap="none" spc="0" normalizeH="0" baseline="0" noProof="0" dirty="0">
                <a:ln>
                  <a:noFill/>
                </a:ln>
                <a:solidFill>
                  <a:srgbClr val="0AD995"/>
                </a:solidFill>
                <a:effectLst/>
                <a:uLnTx/>
                <a:uFillTx/>
                <a:latin typeface="Calibri" panose="020F0502020204030204"/>
                <a:ea typeface="+mn-ea"/>
                <a:cs typeface="+mn-cs"/>
              </a:rPr>
              <a:t>2. A Deep Dive into EU Programmes</a:t>
            </a:r>
            <a:endParaRPr lang="en-GB" sz="2800" b="1" dirty="0">
              <a:solidFill>
                <a:srgbClr val="0AD995"/>
              </a:solidFill>
            </a:endParaRPr>
          </a:p>
          <a:p>
            <a:r>
              <a:rPr lang="en-GB" sz="2200" dirty="0"/>
              <a:t>2.4 EU Programmes for Upskilling, Reskilling and Business Competitiveness (1)</a:t>
            </a:r>
          </a:p>
        </p:txBody>
      </p:sp>
      <p:grpSp>
        <p:nvGrpSpPr>
          <p:cNvPr id="15" name="Gruppo 14">
            <a:extLst>
              <a:ext uri="{FF2B5EF4-FFF2-40B4-BE49-F238E27FC236}">
                <a16:creationId xmlns:a16="http://schemas.microsoft.com/office/drawing/2014/main" id="{38A554D7-39A9-87B7-CDDA-18A8F2ED06D2}"/>
              </a:ext>
            </a:extLst>
          </p:cNvPr>
          <p:cNvGrpSpPr/>
          <p:nvPr/>
        </p:nvGrpSpPr>
        <p:grpSpPr>
          <a:xfrm>
            <a:off x="471472" y="1489412"/>
            <a:ext cx="11152657" cy="4531469"/>
            <a:chOff x="471472" y="1489412"/>
            <a:chExt cx="11152657" cy="4531469"/>
          </a:xfrm>
        </p:grpSpPr>
        <p:sp>
          <p:nvSpPr>
            <p:cNvPr id="6" name="CasellaDiTesto 5">
              <a:extLst>
                <a:ext uri="{FF2B5EF4-FFF2-40B4-BE49-F238E27FC236}">
                  <a16:creationId xmlns:a16="http://schemas.microsoft.com/office/drawing/2014/main" id="{DF8EAC4C-3E0C-2A09-47B8-5E8A97F9E53B}"/>
                </a:ext>
              </a:extLst>
            </p:cNvPr>
            <p:cNvSpPr txBox="1"/>
            <p:nvPr/>
          </p:nvSpPr>
          <p:spPr>
            <a:xfrm>
              <a:off x="471472" y="1489412"/>
              <a:ext cx="11152657" cy="830997"/>
            </a:xfrm>
            <a:prstGeom prst="rect">
              <a:avLst/>
            </a:prstGeom>
            <a:noFill/>
          </p:spPr>
          <p:txBody>
            <a:bodyPr wrap="square" rtlCol="0">
              <a:spAutoFit/>
            </a:bodyPr>
            <a:lstStyle/>
            <a:p>
              <a:pPr algn="just"/>
              <a:r>
                <a:rPr lang="en-GB" sz="1600" dirty="0">
                  <a:latin typeface="Calibri" panose="020F0502020204030204" pitchFamily="34" charset="0"/>
                  <a:cs typeface="Calibri" panose="020F0502020204030204" pitchFamily="34" charset="0"/>
                </a:rPr>
                <a:t>Here are some examples of key EU programmes dedicated, among other things, to skills development and promoting the competitiveness of micro, small, and medium-sized enterprises (MSMEs). These enterprises are encouraged to explore these valuable opportunities to strengthen their digital resilience and remain competitive.</a:t>
              </a:r>
              <a:endParaRPr lang="en-GB" sz="1600" dirty="0">
                <a:effectLst/>
                <a:latin typeface="Calibri" panose="020F0502020204030204" pitchFamily="34" charset="0"/>
                <a:cs typeface="Calibri" panose="020F0502020204030204" pitchFamily="34" charset="0"/>
              </a:endParaRPr>
            </a:p>
          </p:txBody>
        </p:sp>
        <p:sp>
          <p:nvSpPr>
            <p:cNvPr id="3" name="CasellaDiTesto 2">
              <a:extLst>
                <a:ext uri="{FF2B5EF4-FFF2-40B4-BE49-F238E27FC236}">
                  <a16:creationId xmlns:a16="http://schemas.microsoft.com/office/drawing/2014/main" id="{7147559A-5287-84D9-8F20-82434106BAFF}"/>
                </a:ext>
              </a:extLst>
            </p:cNvPr>
            <p:cNvSpPr txBox="1"/>
            <p:nvPr/>
          </p:nvSpPr>
          <p:spPr>
            <a:xfrm>
              <a:off x="471472" y="2481451"/>
              <a:ext cx="5341499" cy="3539430"/>
            </a:xfrm>
            <a:prstGeom prst="rect">
              <a:avLst/>
            </a:prstGeom>
            <a:noFill/>
          </p:spPr>
          <p:txBody>
            <a:bodyPr wrap="square">
              <a:spAutoFit/>
            </a:bodyPr>
            <a:lstStyle/>
            <a:p>
              <a:pPr algn="just"/>
              <a:r>
                <a:rPr lang="en-GB" sz="1600" b="1" dirty="0">
                  <a:solidFill>
                    <a:srgbClr val="0070C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Erasmus+</a:t>
              </a:r>
              <a:endParaRPr lang="en-GB" sz="1600" b="1" dirty="0">
                <a:solidFill>
                  <a:srgbClr val="0070C0"/>
                </a:solidFill>
                <a:latin typeface="Calibri" panose="020F0502020204030204" pitchFamily="34" charset="0"/>
                <a:cs typeface="Calibri" panose="020F0502020204030204" pitchFamily="34" charset="0"/>
              </a:endParaRPr>
            </a:p>
            <a:p>
              <a:pPr algn="just"/>
              <a:endParaRPr lang="en-GB" sz="1600" b="1" dirty="0">
                <a:solidFill>
                  <a:srgbClr val="1B193E"/>
                </a:solidFill>
                <a:latin typeface="Calibri" panose="020F0502020204030204" pitchFamily="34" charset="0"/>
                <a:cs typeface="Calibri" panose="020F0502020204030204" pitchFamily="34" charset="0"/>
              </a:endParaRPr>
            </a:p>
            <a:p>
              <a:pPr algn="just"/>
              <a:r>
                <a:rPr lang="en-GB" sz="1600" dirty="0">
                  <a:solidFill>
                    <a:srgbClr val="1B193E"/>
                  </a:solidFill>
                  <a:latin typeface="Calibri" panose="020F0502020204030204" pitchFamily="34" charset="0"/>
                  <a:cs typeface="Calibri" panose="020F0502020204030204" pitchFamily="34" charset="0"/>
                </a:rPr>
                <a:t>Erasmus+ stands as a flagship EU programme, promoting skills development through international collaboration, providing opportunities for work placements, vocational training, and strategic partnerships. Its initiatives cover a broad spectrum, from vocational education and training to adult learning, fostering a skilled workforce adaptable to digital advancements.</a:t>
              </a:r>
            </a:p>
            <a:p>
              <a:pPr algn="just"/>
              <a:endParaRPr lang="en-GB" sz="1600" b="1" dirty="0">
                <a:solidFill>
                  <a:srgbClr val="1B193E"/>
                </a:solidFill>
                <a:latin typeface="Calibri" panose="020F0502020204030204" pitchFamily="34" charset="0"/>
                <a:cs typeface="Calibri" panose="020F0502020204030204" pitchFamily="34" charset="0"/>
              </a:endParaRPr>
            </a:p>
            <a:p>
              <a:pPr algn="just"/>
              <a:r>
                <a:rPr lang="en-GB" sz="1600" b="1" dirty="0">
                  <a:solidFill>
                    <a:srgbClr val="1B193E"/>
                  </a:solidFill>
                  <a:latin typeface="Calibri" panose="020F0502020204030204" pitchFamily="34" charset="0"/>
                  <a:cs typeface="Calibri" panose="020F0502020204030204" pitchFamily="34" charset="0"/>
                </a:rPr>
                <a:t>Benefits for MSMEs: </a:t>
              </a:r>
              <a:r>
                <a:rPr lang="en-GB" sz="1600" dirty="0">
                  <a:solidFill>
                    <a:srgbClr val="1B193E"/>
                  </a:solidFill>
                  <a:latin typeface="Calibri" panose="020F0502020204030204" pitchFamily="34" charset="0"/>
                  <a:cs typeface="Calibri" panose="020F0502020204030204" pitchFamily="34" charset="0"/>
                </a:rPr>
                <a:t>Gain access to a diverse talent pool, explore international partnerships, and leverage insights for continuous skill enhancement, fostering adaptability in the face of technological changes.</a:t>
              </a:r>
            </a:p>
          </p:txBody>
        </p:sp>
        <p:sp>
          <p:nvSpPr>
            <p:cNvPr id="4" name="CasellaDiTesto 3">
              <a:extLst>
                <a:ext uri="{FF2B5EF4-FFF2-40B4-BE49-F238E27FC236}">
                  <a16:creationId xmlns:a16="http://schemas.microsoft.com/office/drawing/2014/main" id="{AFDA0E9D-E796-CCCA-F7F6-B38CC303E14E}"/>
                </a:ext>
              </a:extLst>
            </p:cNvPr>
            <p:cNvSpPr txBox="1"/>
            <p:nvPr/>
          </p:nvSpPr>
          <p:spPr>
            <a:xfrm>
              <a:off x="6282630" y="2481451"/>
              <a:ext cx="5341499" cy="3539430"/>
            </a:xfrm>
            <a:prstGeom prst="rect">
              <a:avLst/>
            </a:prstGeom>
            <a:noFill/>
          </p:spPr>
          <p:txBody>
            <a:bodyPr wrap="square">
              <a:spAutoFit/>
            </a:bodyPr>
            <a:lstStyle/>
            <a:p>
              <a:pPr algn="just"/>
              <a:r>
                <a:rPr lang="en-GB" sz="1600" b="1" dirty="0">
                  <a:solidFill>
                    <a:srgbClr val="0070C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European Social Fund Plus (ESF+)</a:t>
              </a:r>
              <a:endParaRPr lang="en-GB" sz="1600" b="1" dirty="0">
                <a:solidFill>
                  <a:srgbClr val="0070C0"/>
                </a:solidFill>
                <a:latin typeface="Calibri" panose="020F0502020204030204" pitchFamily="34" charset="0"/>
                <a:cs typeface="Calibri" panose="020F0502020204030204" pitchFamily="34" charset="0"/>
              </a:endParaRPr>
            </a:p>
            <a:p>
              <a:pPr algn="just"/>
              <a:endParaRPr lang="en-GB" sz="1600" b="1" dirty="0">
                <a:solidFill>
                  <a:srgbClr val="1B193E"/>
                </a:solidFill>
                <a:latin typeface="Calibri" panose="020F0502020204030204" pitchFamily="34" charset="0"/>
                <a:cs typeface="Calibri" panose="020F0502020204030204" pitchFamily="34" charset="0"/>
              </a:endParaRPr>
            </a:p>
            <a:p>
              <a:pPr algn="just"/>
              <a:r>
                <a:rPr lang="en-GB" sz="1600" dirty="0">
                  <a:solidFill>
                    <a:srgbClr val="1B193E"/>
                  </a:solidFill>
                  <a:latin typeface="Calibri" panose="020F0502020204030204" pitchFamily="34" charset="0"/>
                  <a:cs typeface="Calibri" panose="020F0502020204030204" pitchFamily="34" charset="0"/>
                </a:rPr>
                <a:t>The European Social Fund Plus focuses on social inclusion and employment. In the realm of skills development, ESF+ supports projects aimed at enhancing workforce skills, promoting lifelong learning, and ensuring equal access to employment opportunities. Its initiatives address the entire skills spectrum, from basic education to advanced professional development.</a:t>
              </a:r>
            </a:p>
            <a:p>
              <a:pPr algn="just"/>
              <a:endParaRPr lang="en-GB" sz="1600" b="1" dirty="0">
                <a:solidFill>
                  <a:srgbClr val="1B193E"/>
                </a:solidFill>
                <a:latin typeface="Calibri" panose="020F0502020204030204" pitchFamily="34" charset="0"/>
                <a:cs typeface="Calibri" panose="020F0502020204030204" pitchFamily="34" charset="0"/>
              </a:endParaRPr>
            </a:p>
            <a:p>
              <a:pPr algn="just"/>
              <a:r>
                <a:rPr lang="en-GB" sz="1600" b="1" dirty="0">
                  <a:solidFill>
                    <a:srgbClr val="1B193E"/>
                  </a:solidFill>
                  <a:latin typeface="Calibri" panose="020F0502020204030204" pitchFamily="34" charset="0"/>
                  <a:cs typeface="Calibri" panose="020F0502020204030204" pitchFamily="34" charset="0"/>
                </a:rPr>
                <a:t>Benefits for MSMEs: </a:t>
              </a:r>
              <a:r>
                <a:rPr lang="en-GB" sz="1600" dirty="0">
                  <a:solidFill>
                    <a:srgbClr val="1B193E"/>
                  </a:solidFill>
                  <a:latin typeface="Calibri" panose="020F0502020204030204" pitchFamily="34" charset="0"/>
                  <a:cs typeface="Calibri" panose="020F0502020204030204" pitchFamily="34" charset="0"/>
                </a:rPr>
                <a:t>Tap into funding opportunities for comprehensive training programmes, skill-building initiatives, and projects promoting social inclusion, contributing to a skilled and inclusive workforce.</a:t>
              </a:r>
            </a:p>
          </p:txBody>
        </p:sp>
        <p:cxnSp>
          <p:nvCxnSpPr>
            <p:cNvPr id="5" name="Connettore 1 4">
              <a:extLst>
                <a:ext uri="{FF2B5EF4-FFF2-40B4-BE49-F238E27FC236}">
                  <a16:creationId xmlns:a16="http://schemas.microsoft.com/office/drawing/2014/main" id="{0D6B17B0-7583-BA10-2348-6356EF64EC4D}"/>
                </a:ext>
              </a:extLst>
            </p:cNvPr>
            <p:cNvCxnSpPr>
              <a:cxnSpLocks/>
            </p:cNvCxnSpPr>
            <p:nvPr/>
          </p:nvCxnSpPr>
          <p:spPr>
            <a:xfrm>
              <a:off x="6030686" y="2481451"/>
              <a:ext cx="0" cy="3539430"/>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0569088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566146" cy="824531"/>
          </a:xfrm>
        </p:spPr>
        <p: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2800" b="1" dirty="0">
                <a:solidFill>
                  <a:srgbClr val="0AD995"/>
                </a:solidFill>
              </a:rPr>
              <a:t>Unit </a:t>
            </a:r>
            <a:r>
              <a:rPr kumimoji="0" lang="en-GB" sz="2800" b="1" i="0" u="none" strike="noStrike" kern="1200" cap="none" spc="0" normalizeH="0" baseline="0" noProof="0" dirty="0">
                <a:ln>
                  <a:noFill/>
                </a:ln>
                <a:solidFill>
                  <a:srgbClr val="0AD995"/>
                </a:solidFill>
                <a:effectLst/>
                <a:uLnTx/>
                <a:uFillTx/>
                <a:latin typeface="Calibri" panose="020F0502020204030204"/>
                <a:ea typeface="+mn-ea"/>
                <a:cs typeface="+mn-cs"/>
              </a:rPr>
              <a:t>2. A Deep Dive into EU Programmes</a:t>
            </a:r>
            <a:endParaRPr lang="en-GB" sz="2800" b="1" dirty="0">
              <a:solidFill>
                <a:srgbClr val="0AD995"/>
              </a:solidFill>
            </a:endParaRPr>
          </a:p>
          <a:p>
            <a:r>
              <a:rPr lang="en-GB" sz="2200" dirty="0"/>
              <a:t>2.4 EU Programmes for Upskilling, Reskilling and Business Competitiveness (2)</a:t>
            </a:r>
          </a:p>
        </p:txBody>
      </p:sp>
      <p:grpSp>
        <p:nvGrpSpPr>
          <p:cNvPr id="15" name="Gruppo 14">
            <a:extLst>
              <a:ext uri="{FF2B5EF4-FFF2-40B4-BE49-F238E27FC236}">
                <a16:creationId xmlns:a16="http://schemas.microsoft.com/office/drawing/2014/main" id="{38A554D7-39A9-87B7-CDDA-18A8F2ED06D2}"/>
              </a:ext>
            </a:extLst>
          </p:cNvPr>
          <p:cNvGrpSpPr/>
          <p:nvPr/>
        </p:nvGrpSpPr>
        <p:grpSpPr>
          <a:xfrm>
            <a:off x="471472" y="1489412"/>
            <a:ext cx="11152657" cy="4524315"/>
            <a:chOff x="471472" y="1489412"/>
            <a:chExt cx="11152657" cy="4524315"/>
          </a:xfrm>
        </p:grpSpPr>
        <p:sp>
          <p:nvSpPr>
            <p:cNvPr id="3" name="CasellaDiTesto 2">
              <a:extLst>
                <a:ext uri="{FF2B5EF4-FFF2-40B4-BE49-F238E27FC236}">
                  <a16:creationId xmlns:a16="http://schemas.microsoft.com/office/drawing/2014/main" id="{7147559A-5287-84D9-8F20-82434106BAFF}"/>
                </a:ext>
              </a:extLst>
            </p:cNvPr>
            <p:cNvSpPr txBox="1"/>
            <p:nvPr/>
          </p:nvSpPr>
          <p:spPr>
            <a:xfrm>
              <a:off x="471472" y="1489412"/>
              <a:ext cx="5341499" cy="3539430"/>
            </a:xfrm>
            <a:prstGeom prst="rect">
              <a:avLst/>
            </a:prstGeom>
            <a:noFill/>
          </p:spPr>
          <p:txBody>
            <a:bodyPr wrap="square">
              <a:spAutoFit/>
            </a:bodyPr>
            <a:lstStyle/>
            <a:p>
              <a:pPr algn="just"/>
              <a:r>
                <a:rPr lang="en-GB" sz="1600" b="1" dirty="0">
                  <a:solidFill>
                    <a:srgbClr val="0070C0"/>
                  </a:solidFill>
                  <a:latin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Horizon Europe – Cluster 4: Digital, Industry, and Space</a:t>
              </a:r>
              <a:endParaRPr lang="en-GB" sz="1600" b="1" dirty="0">
                <a:solidFill>
                  <a:srgbClr val="0070C0"/>
                </a:solidFill>
                <a:latin typeface="Calibri" panose="020F0502020204030204" pitchFamily="34" charset="0"/>
                <a:cs typeface="Calibri" panose="020F0502020204030204" pitchFamily="34" charset="0"/>
              </a:endParaRPr>
            </a:p>
            <a:p>
              <a:pPr algn="just"/>
              <a:endParaRPr lang="en-GB" sz="1600" b="1" dirty="0">
                <a:solidFill>
                  <a:srgbClr val="1B193E"/>
                </a:solidFill>
                <a:latin typeface="Calibri" panose="020F0502020204030204" pitchFamily="34" charset="0"/>
                <a:cs typeface="Calibri" panose="020F0502020204030204" pitchFamily="34" charset="0"/>
              </a:endParaRPr>
            </a:p>
            <a:p>
              <a:pPr algn="just"/>
              <a:r>
                <a:rPr lang="en-GB" sz="1600" dirty="0">
                  <a:solidFill>
                    <a:srgbClr val="1B193E"/>
                  </a:solidFill>
                  <a:latin typeface="Calibri" panose="020F0502020204030204" pitchFamily="34" charset="0"/>
                  <a:cs typeface="Calibri" panose="020F0502020204030204" pitchFamily="34" charset="0"/>
                </a:rPr>
                <a:t>Cluster 4 of Horizon Europe focuses on digital transformation and innovation. Within this cluster, EU programmes support projects that advance digital skills, foster innovation in industry, and enhance competitiveness in the digital era. From research and development initiatives to collaborative projects, it offers a comprehensive approach to strengthening business competitiveness.</a:t>
              </a:r>
            </a:p>
            <a:p>
              <a:pPr algn="just"/>
              <a:endParaRPr lang="en-GB" sz="1600" b="1" dirty="0">
                <a:solidFill>
                  <a:srgbClr val="1B193E"/>
                </a:solidFill>
                <a:latin typeface="Calibri" panose="020F0502020204030204" pitchFamily="34" charset="0"/>
                <a:cs typeface="Calibri" panose="020F0502020204030204" pitchFamily="34" charset="0"/>
              </a:endParaRPr>
            </a:p>
            <a:p>
              <a:pPr algn="just"/>
              <a:r>
                <a:rPr lang="en-GB" sz="1600" b="1" dirty="0">
                  <a:solidFill>
                    <a:srgbClr val="1B193E"/>
                  </a:solidFill>
                  <a:latin typeface="Calibri" panose="020F0502020204030204" pitchFamily="34" charset="0"/>
                  <a:cs typeface="Calibri" panose="020F0502020204030204" pitchFamily="34" charset="0"/>
                </a:rPr>
                <a:t>Benefits for MSMEs: </a:t>
              </a:r>
              <a:r>
                <a:rPr lang="en-GB" sz="1600" dirty="0">
                  <a:solidFill>
                    <a:srgbClr val="1B193E"/>
                  </a:solidFill>
                  <a:latin typeface="Calibri" panose="020F0502020204030204" pitchFamily="34" charset="0"/>
                  <a:cs typeface="Calibri" panose="020F0502020204030204" pitchFamily="34" charset="0"/>
                </a:rPr>
                <a:t>Seize opportunities for collaborative research, engage in innovative projects, and gain access to cutting-edge technologies, positioning MSMEs at the forefront of digital competitiveness.</a:t>
              </a:r>
            </a:p>
          </p:txBody>
        </p:sp>
        <p:sp>
          <p:nvSpPr>
            <p:cNvPr id="4" name="CasellaDiTesto 3">
              <a:extLst>
                <a:ext uri="{FF2B5EF4-FFF2-40B4-BE49-F238E27FC236}">
                  <a16:creationId xmlns:a16="http://schemas.microsoft.com/office/drawing/2014/main" id="{AFDA0E9D-E796-CCCA-F7F6-B38CC303E14E}"/>
                </a:ext>
              </a:extLst>
            </p:cNvPr>
            <p:cNvSpPr txBox="1"/>
            <p:nvPr/>
          </p:nvSpPr>
          <p:spPr>
            <a:xfrm>
              <a:off x="6282630" y="1489412"/>
              <a:ext cx="5341499" cy="4524315"/>
            </a:xfrm>
            <a:prstGeom prst="rect">
              <a:avLst/>
            </a:prstGeom>
            <a:noFill/>
          </p:spPr>
          <p:txBody>
            <a:bodyPr wrap="square">
              <a:spAutoFit/>
            </a:bodyPr>
            <a:lstStyle/>
            <a:p>
              <a:pPr algn="just"/>
              <a:r>
                <a:rPr lang="en-GB" sz="1600" b="1" dirty="0">
                  <a:solidFill>
                    <a:srgbClr val="0070C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InvestEU</a:t>
              </a:r>
              <a:endParaRPr lang="en-GB" sz="1600" b="1" dirty="0">
                <a:solidFill>
                  <a:srgbClr val="0070C0"/>
                </a:solidFill>
                <a:latin typeface="Calibri" panose="020F0502020204030204" pitchFamily="34" charset="0"/>
                <a:cs typeface="Calibri" panose="020F0502020204030204" pitchFamily="34" charset="0"/>
              </a:endParaRPr>
            </a:p>
            <a:p>
              <a:pPr algn="just"/>
              <a:endParaRPr lang="en-GB" sz="1600" b="1" dirty="0">
                <a:solidFill>
                  <a:srgbClr val="1B193E"/>
                </a:solidFill>
                <a:latin typeface="Calibri" panose="020F0502020204030204" pitchFamily="34" charset="0"/>
                <a:cs typeface="Calibri" panose="020F0502020204030204" pitchFamily="34" charset="0"/>
              </a:endParaRPr>
            </a:p>
            <a:p>
              <a:pPr algn="just"/>
              <a:r>
                <a:rPr lang="en-GB" sz="1600" dirty="0">
                  <a:solidFill>
                    <a:srgbClr val="1B193E"/>
                  </a:solidFill>
                  <a:latin typeface="Calibri" panose="020F0502020204030204" pitchFamily="34" charset="0"/>
                  <a:cs typeface="Calibri" panose="020F0502020204030204" pitchFamily="34" charset="0"/>
                </a:rPr>
                <a:t>InvestEU, a successor to the </a:t>
              </a:r>
              <a:r>
                <a:rPr lang="en-GB" sz="1600" dirty="0">
                  <a:solidFill>
                    <a:srgbClr val="0070C0"/>
                  </a:solidFill>
                  <a:latin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COSME programme</a:t>
              </a:r>
              <a:r>
                <a:rPr lang="en-GB" sz="1600" dirty="0">
                  <a:solidFill>
                    <a:srgbClr val="0070C0"/>
                  </a:solidFill>
                  <a:latin typeface="Calibri" panose="020F0502020204030204" pitchFamily="34" charset="0"/>
                  <a:cs typeface="Calibri" panose="020F0502020204030204" pitchFamily="34" charset="0"/>
                </a:rPr>
                <a:t> </a:t>
              </a:r>
              <a:r>
                <a:rPr lang="en-GB" sz="1600" dirty="0">
                  <a:solidFill>
                    <a:srgbClr val="1B193E"/>
                  </a:solidFill>
                  <a:latin typeface="Calibri" panose="020F0502020204030204" pitchFamily="34" charset="0"/>
                  <a:cs typeface="Calibri" panose="020F0502020204030204" pitchFamily="34" charset="0"/>
                </a:rPr>
                <a:t>for MSMEs, is a EU initiative designed to boost investment, innovation, and job creation in Europe. It operates through loans, guarantees, and equity, aiming to mobilise private investment to address market failures and encourage sustainable growth. InvestEU covers a range of sectors, including innovation, digitalisation, and environmental sustainability, fostering a competitive and resilient business environment.</a:t>
              </a:r>
            </a:p>
            <a:p>
              <a:pPr algn="just"/>
              <a:endParaRPr lang="en-GB" sz="1600" dirty="0">
                <a:solidFill>
                  <a:srgbClr val="1B193E"/>
                </a:solidFill>
                <a:latin typeface="Calibri" panose="020F0502020204030204" pitchFamily="34" charset="0"/>
                <a:cs typeface="Calibri" panose="020F0502020204030204" pitchFamily="34" charset="0"/>
              </a:endParaRPr>
            </a:p>
            <a:p>
              <a:pPr algn="just"/>
              <a:r>
                <a:rPr lang="en-GB" sz="1600" b="1" dirty="0">
                  <a:solidFill>
                    <a:srgbClr val="1B193E"/>
                  </a:solidFill>
                  <a:latin typeface="Calibri" panose="020F0502020204030204" pitchFamily="34" charset="0"/>
                  <a:cs typeface="Calibri" panose="020F0502020204030204" pitchFamily="34" charset="0"/>
                </a:rPr>
                <a:t>Benefits for MSMEs</a:t>
              </a:r>
              <a:r>
                <a:rPr lang="en-GB" sz="1600" dirty="0">
                  <a:solidFill>
                    <a:srgbClr val="1B193E"/>
                  </a:solidFill>
                  <a:latin typeface="Calibri" panose="020F0502020204030204" pitchFamily="34" charset="0"/>
                  <a:cs typeface="Calibri" panose="020F0502020204030204" pitchFamily="34" charset="0"/>
                </a:rPr>
                <a:t>: Engage in innovative projects and initiatives with access to diverse financial instruments. InvestEU supports MSMEs in gaining financial backing for projects that contribute to their competitiveness, digitalisation, innovation, and sustainability. By participating in InvestEU, businesses can tap into a network of resources and opportunities to strengthen their market position.</a:t>
              </a:r>
            </a:p>
          </p:txBody>
        </p:sp>
        <p:cxnSp>
          <p:nvCxnSpPr>
            <p:cNvPr id="5" name="Connettore 1 4">
              <a:extLst>
                <a:ext uri="{FF2B5EF4-FFF2-40B4-BE49-F238E27FC236}">
                  <a16:creationId xmlns:a16="http://schemas.microsoft.com/office/drawing/2014/main" id="{0D6B17B0-7583-BA10-2348-6356EF64EC4D}"/>
                </a:ext>
              </a:extLst>
            </p:cNvPr>
            <p:cNvCxnSpPr>
              <a:cxnSpLocks/>
            </p:cNvCxnSpPr>
            <p:nvPr/>
          </p:nvCxnSpPr>
          <p:spPr>
            <a:xfrm>
              <a:off x="6030686" y="1489412"/>
              <a:ext cx="0" cy="4423015"/>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494988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rPr lang="en-GB" dirty="0"/>
              <a:t>Index</a:t>
            </a:r>
          </a:p>
        </p:txBody>
      </p:sp>
      <p:grpSp>
        <p:nvGrpSpPr>
          <p:cNvPr id="3" name="Gruppo 2">
            <a:extLst>
              <a:ext uri="{FF2B5EF4-FFF2-40B4-BE49-F238E27FC236}">
                <a16:creationId xmlns:a16="http://schemas.microsoft.com/office/drawing/2014/main" id="{8B1670AA-A765-A7BF-E26A-476A16E8E47B}"/>
              </a:ext>
            </a:extLst>
          </p:cNvPr>
          <p:cNvGrpSpPr/>
          <p:nvPr/>
        </p:nvGrpSpPr>
        <p:grpSpPr>
          <a:xfrm>
            <a:off x="542494" y="1648438"/>
            <a:ext cx="11107012" cy="4081846"/>
            <a:chOff x="542494" y="1648438"/>
            <a:chExt cx="11107012" cy="4081846"/>
          </a:xfrm>
        </p:grpSpPr>
        <p:sp>
          <p:nvSpPr>
            <p:cNvPr id="13" name="Elipse 12">
              <a:extLst>
                <a:ext uri="{FF2B5EF4-FFF2-40B4-BE49-F238E27FC236}">
                  <a16:creationId xmlns:a16="http://schemas.microsoft.com/office/drawing/2014/main" id="{2DA81C80-FC7D-0220-CF70-D4F0B7479F9C}"/>
                </a:ext>
              </a:extLst>
            </p:cNvPr>
            <p:cNvSpPr/>
            <p:nvPr/>
          </p:nvSpPr>
          <p:spPr>
            <a:xfrm>
              <a:off x="542494" y="1726256"/>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Marcador de contenido 2">
              <a:extLst>
                <a:ext uri="{FF2B5EF4-FFF2-40B4-BE49-F238E27FC236}">
                  <a16:creationId xmlns:a16="http://schemas.microsoft.com/office/drawing/2014/main" id="{12566492-A45E-895B-1252-64BE16D827A7}"/>
                </a:ext>
              </a:extLst>
            </p:cNvPr>
            <p:cNvSpPr txBox="1">
              <a:spLocks/>
            </p:cNvSpPr>
            <p:nvPr/>
          </p:nvSpPr>
          <p:spPr>
            <a:xfrm>
              <a:off x="1013012" y="1648438"/>
              <a:ext cx="10636494" cy="150943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r>
                <a:rPr lang="en-GB" sz="2400" b="1" dirty="0"/>
                <a:t>Unit 1. Introduction to EU Budget</a:t>
              </a:r>
            </a:p>
            <a:p>
              <a:pPr>
                <a:lnSpc>
                  <a:spcPct val="100000"/>
                </a:lnSpc>
                <a:spcBef>
                  <a:spcPts val="0"/>
                </a:spcBef>
              </a:pPr>
              <a:r>
                <a:rPr lang="en-GB" sz="1600" dirty="0"/>
                <a:t>1.1 Setting the Scene: Understanding EU Financial Landscape</a:t>
              </a:r>
            </a:p>
            <a:p>
              <a:pPr>
                <a:lnSpc>
                  <a:spcPct val="100000"/>
                </a:lnSpc>
                <a:spcBef>
                  <a:spcPts val="0"/>
                </a:spcBef>
              </a:pPr>
              <a:r>
                <a:rPr lang="en-GB" sz="1600" dirty="0"/>
                <a:t>1.2 Inside the Budgeting Process: Long-term and Annual Budget</a:t>
              </a:r>
            </a:p>
            <a:p>
              <a:pPr>
                <a:lnSpc>
                  <a:spcPct val="100000"/>
                </a:lnSpc>
                <a:spcBef>
                  <a:spcPts val="0"/>
                </a:spcBef>
              </a:pPr>
              <a:r>
                <a:rPr lang="en-GB" sz="1600" dirty="0"/>
                <a:t>1.3 Empowering the Future: NextGenerationEU</a:t>
              </a:r>
            </a:p>
            <a:p>
              <a:pPr>
                <a:lnSpc>
                  <a:spcPct val="100000"/>
                </a:lnSpc>
                <a:spcBef>
                  <a:spcPts val="0"/>
                </a:spcBef>
              </a:pPr>
              <a:r>
                <a:rPr lang="en-GB" sz="1600" dirty="0"/>
                <a:t>1.4 Allocating Resources: Budget Allocation Strategies</a:t>
              </a:r>
            </a:p>
            <a:p>
              <a:pPr>
                <a:lnSpc>
                  <a:spcPct val="100000"/>
                </a:lnSpc>
                <a:spcBef>
                  <a:spcPts val="0"/>
                </a:spcBef>
              </a:pPr>
              <a:r>
                <a:rPr lang="en-GB" sz="1600" dirty="0"/>
                <a:t>1.5 Introducing the Path: Centralised vs. Decentralised Funding </a:t>
              </a:r>
            </a:p>
            <a:p>
              <a:endParaRPr lang="en-GB" sz="2400" b="1" dirty="0"/>
            </a:p>
          </p:txBody>
        </p:sp>
        <p:sp>
          <p:nvSpPr>
            <p:cNvPr id="4" name="Elipse 12">
              <a:extLst>
                <a:ext uri="{FF2B5EF4-FFF2-40B4-BE49-F238E27FC236}">
                  <a16:creationId xmlns:a16="http://schemas.microsoft.com/office/drawing/2014/main" id="{D567723A-DDBB-DCB9-EFCF-2253A54A5A36}"/>
                </a:ext>
              </a:extLst>
            </p:cNvPr>
            <p:cNvSpPr/>
            <p:nvPr/>
          </p:nvSpPr>
          <p:spPr>
            <a:xfrm>
              <a:off x="542494" y="3479424"/>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 name="Marcador de contenido 2">
              <a:extLst>
                <a:ext uri="{FF2B5EF4-FFF2-40B4-BE49-F238E27FC236}">
                  <a16:creationId xmlns:a16="http://schemas.microsoft.com/office/drawing/2014/main" id="{B1FFD0AF-B2BB-D728-F2FC-9BF6D509A8DD}"/>
                </a:ext>
              </a:extLst>
            </p:cNvPr>
            <p:cNvSpPr txBox="1">
              <a:spLocks/>
            </p:cNvSpPr>
            <p:nvPr/>
          </p:nvSpPr>
          <p:spPr>
            <a:xfrm>
              <a:off x="1013012" y="3401606"/>
              <a:ext cx="10636494"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b="1" dirty="0"/>
                <a:t>Unit 2. A Deep Dive into EU Programmes</a:t>
              </a:r>
            </a:p>
            <a:p>
              <a:pPr>
                <a:lnSpc>
                  <a:spcPct val="100000"/>
                </a:lnSpc>
                <a:spcBef>
                  <a:spcPts val="0"/>
                </a:spcBef>
              </a:pPr>
              <a:r>
                <a:rPr lang="en-GB" sz="1600" dirty="0"/>
                <a:t>2.1 Focus on Direct vs. Shared Management Framework</a:t>
              </a:r>
            </a:p>
            <a:p>
              <a:pPr>
                <a:lnSpc>
                  <a:spcPct val="100000"/>
                </a:lnSpc>
                <a:spcBef>
                  <a:spcPts val="0"/>
                </a:spcBef>
              </a:pPr>
              <a:r>
                <a:rPr lang="en-GB" sz="1600" dirty="0"/>
                <a:t>2.2 Comprehensive Overview of EU Funding Programmes</a:t>
              </a:r>
            </a:p>
            <a:p>
              <a:pPr>
                <a:lnSpc>
                  <a:spcPct val="100000"/>
                </a:lnSpc>
                <a:spcBef>
                  <a:spcPts val="0"/>
                </a:spcBef>
              </a:pPr>
              <a:r>
                <a:rPr lang="en-GB" sz="1600" dirty="0"/>
                <a:t>2.3 Roots-like Structure of EU Funding Programmes: E+ as an Example</a:t>
              </a:r>
            </a:p>
            <a:p>
              <a:pPr>
                <a:lnSpc>
                  <a:spcPct val="100000"/>
                </a:lnSpc>
                <a:spcBef>
                  <a:spcPts val="0"/>
                </a:spcBef>
              </a:pPr>
              <a:r>
                <a:rPr lang="en-GB" sz="1600" dirty="0"/>
                <a:t>2.4 Examples of EU Programmes for Upskilling, Reskilling and Business Competitiveness</a:t>
              </a:r>
            </a:p>
          </p:txBody>
        </p:sp>
        <p:sp>
          <p:nvSpPr>
            <p:cNvPr id="9" name="Elipse 12">
              <a:extLst>
                <a:ext uri="{FF2B5EF4-FFF2-40B4-BE49-F238E27FC236}">
                  <a16:creationId xmlns:a16="http://schemas.microsoft.com/office/drawing/2014/main" id="{7A4C08CF-D9C6-6147-9029-E7995CA4B7C4}"/>
                </a:ext>
              </a:extLst>
            </p:cNvPr>
            <p:cNvSpPr/>
            <p:nvPr/>
          </p:nvSpPr>
          <p:spPr>
            <a:xfrm>
              <a:off x="542494" y="4983572"/>
              <a:ext cx="252000" cy="252000"/>
            </a:xfrm>
            <a:prstGeom prst="ellipse">
              <a:avLst/>
            </a:prstGeom>
            <a:solidFill>
              <a:srgbClr val="F6AA0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Marcador de contenido 2">
              <a:extLst>
                <a:ext uri="{FF2B5EF4-FFF2-40B4-BE49-F238E27FC236}">
                  <a16:creationId xmlns:a16="http://schemas.microsoft.com/office/drawing/2014/main" id="{7378A028-DCC6-E625-1510-B488B2E56DB6}"/>
                </a:ext>
              </a:extLst>
            </p:cNvPr>
            <p:cNvSpPr txBox="1">
              <a:spLocks/>
            </p:cNvSpPr>
            <p:nvPr/>
          </p:nvSpPr>
          <p:spPr>
            <a:xfrm>
              <a:off x="1013012" y="4905754"/>
              <a:ext cx="10636494" cy="824530"/>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b="1" dirty="0"/>
                <a:t>Unit 3. The Standard EU Project’s Lifecycle – Start &amp; Apply</a:t>
              </a:r>
            </a:p>
            <a:p>
              <a:pPr>
                <a:lnSpc>
                  <a:spcPct val="100000"/>
                </a:lnSpc>
                <a:spcBef>
                  <a:spcPts val="0"/>
                </a:spcBef>
              </a:pPr>
              <a:r>
                <a:rPr lang="en-GB" sz="1600" dirty="0"/>
                <a:t>3.1 Macro-Initial Phase: From Project Idea to Proposal</a:t>
              </a:r>
            </a:p>
            <a:p>
              <a:pPr>
                <a:lnSpc>
                  <a:spcPct val="100000"/>
                </a:lnSpc>
                <a:spcBef>
                  <a:spcPts val="0"/>
                </a:spcBef>
              </a:pPr>
              <a:r>
                <a:rPr lang="en-GB" sz="1600" dirty="0"/>
                <a:t>3.2 Proposal Development Phase: Framework and Key Elements</a:t>
              </a:r>
            </a:p>
            <a:p>
              <a:pPr>
                <a:lnSpc>
                  <a:spcPct val="100000"/>
                </a:lnSpc>
                <a:spcBef>
                  <a:spcPts val="0"/>
                </a:spcBef>
              </a:pPr>
              <a:r>
                <a:rPr lang="en-GB" sz="1600" dirty="0"/>
                <a:t>3.3 Submission and Proposal Evaluation Process</a:t>
              </a:r>
            </a:p>
          </p:txBody>
        </p:sp>
      </p:grpSp>
    </p:spTree>
    <p:extLst>
      <p:ext uri="{BB962C8B-B14F-4D97-AF65-F5344CB8AC3E}">
        <p14:creationId xmlns:p14="http://schemas.microsoft.com/office/powerpoint/2010/main" val="36152328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566146" cy="824531"/>
          </a:xfrm>
        </p:spPr>
        <p:txBody>
          <a:bodyPr/>
          <a:lstStyle/>
          <a:p>
            <a:pPr marL="0" marR="0" lvl="0" indent="0" algn="just"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GB" sz="2800" b="1" dirty="0">
                <a:solidFill>
                  <a:srgbClr val="0AD995"/>
                </a:solidFill>
              </a:rPr>
              <a:t>Unit </a:t>
            </a:r>
            <a:r>
              <a:rPr kumimoji="0" lang="en-GB" sz="2800" b="1" i="0" u="none" strike="noStrike" kern="1200" cap="none" spc="0" normalizeH="0" baseline="0" noProof="0" dirty="0">
                <a:ln>
                  <a:noFill/>
                </a:ln>
                <a:solidFill>
                  <a:srgbClr val="0AD995"/>
                </a:solidFill>
                <a:effectLst/>
                <a:uLnTx/>
                <a:uFillTx/>
                <a:latin typeface="Calibri" panose="020F0502020204030204"/>
                <a:ea typeface="+mn-ea"/>
                <a:cs typeface="+mn-cs"/>
              </a:rPr>
              <a:t>3. The </a:t>
            </a:r>
            <a:r>
              <a:rPr lang="en-GB" sz="2800" dirty="0">
                <a:solidFill>
                  <a:srgbClr val="0AD995"/>
                </a:solidFill>
                <a:latin typeface="Calibri" panose="020F0502020204030204"/>
              </a:rPr>
              <a:t>Standard</a:t>
            </a:r>
            <a:r>
              <a:rPr kumimoji="0" lang="en-GB" sz="2800" b="1" i="0" u="none" strike="noStrike" kern="1200" cap="none" spc="0" normalizeH="0" baseline="0" noProof="0" dirty="0">
                <a:ln>
                  <a:noFill/>
                </a:ln>
                <a:solidFill>
                  <a:srgbClr val="0AD995"/>
                </a:solidFill>
                <a:effectLst/>
                <a:uLnTx/>
                <a:uFillTx/>
                <a:latin typeface="Calibri" panose="020F0502020204030204"/>
                <a:ea typeface="+mn-ea"/>
                <a:cs typeface="+mn-cs"/>
              </a:rPr>
              <a:t> EU Project’s Lifecycle – Start &amp; Apply</a:t>
            </a:r>
            <a:endParaRPr lang="en-GB" sz="2800" b="1" dirty="0">
              <a:solidFill>
                <a:srgbClr val="0AD995"/>
              </a:solidFill>
            </a:endParaRPr>
          </a:p>
          <a:p>
            <a:r>
              <a:rPr lang="en-GB" sz="2200" dirty="0"/>
              <a:t>3.1 Macro-Initial Phase: From Project Idea to Proposal (1)</a:t>
            </a:r>
          </a:p>
        </p:txBody>
      </p:sp>
      <p:sp>
        <p:nvSpPr>
          <p:cNvPr id="6" name="CasellaDiTesto 5">
            <a:extLst>
              <a:ext uri="{FF2B5EF4-FFF2-40B4-BE49-F238E27FC236}">
                <a16:creationId xmlns:a16="http://schemas.microsoft.com/office/drawing/2014/main" id="{DF8EAC4C-3E0C-2A09-47B8-5E8A97F9E53B}"/>
              </a:ext>
            </a:extLst>
          </p:cNvPr>
          <p:cNvSpPr txBox="1"/>
          <p:nvPr/>
        </p:nvSpPr>
        <p:spPr>
          <a:xfrm>
            <a:off x="471472" y="1489412"/>
            <a:ext cx="11152657" cy="4616648"/>
          </a:xfrm>
          <a:prstGeom prst="rect">
            <a:avLst/>
          </a:prstGeom>
          <a:noFill/>
        </p:spPr>
        <p:txBody>
          <a:bodyPr wrap="square" rtlCol="0">
            <a:spAutoFit/>
          </a:bodyPr>
          <a:lstStyle/>
          <a:p>
            <a:pPr algn="just"/>
            <a:r>
              <a:rPr lang="en-GB" sz="1400" b="0" i="0" dirty="0">
                <a:solidFill>
                  <a:srgbClr val="1B193E"/>
                </a:solidFill>
                <a:effectLst/>
                <a:latin typeface="Calibri" panose="020F0502020204030204" pitchFamily="34" charset="0"/>
                <a:cs typeface="Calibri" panose="020F0502020204030204" pitchFamily="34" charset="0"/>
              </a:rPr>
              <a:t>The journey of an EU project begins with the conception of an idea. The initial step involves conceptualising a project that aligns with EU priorities and objectives. This idea is then shaped into a comprehensive formal project proposal – to be submitted. </a:t>
            </a:r>
            <a:r>
              <a:rPr lang="en-GB" sz="1400" dirty="0">
                <a:solidFill>
                  <a:srgbClr val="1B193E"/>
                </a:solidFill>
                <a:effectLst/>
                <a:latin typeface="Calibri" panose="020F0502020204030204" pitchFamily="34" charset="0"/>
                <a:cs typeface="Calibri" panose="020F0502020204030204" pitchFamily="34" charset="0"/>
              </a:rPr>
              <a:t>The </a:t>
            </a:r>
            <a:r>
              <a:rPr lang="en-GB" sz="1400" b="1" dirty="0">
                <a:solidFill>
                  <a:srgbClr val="1B193E"/>
                </a:solidFill>
                <a:effectLst/>
                <a:latin typeface="Calibri" panose="020F0502020204030204" pitchFamily="34" charset="0"/>
                <a:cs typeface="Calibri" panose="020F0502020204030204" pitchFamily="34" charset="0"/>
              </a:rPr>
              <a:t>macro-initial phase </a:t>
            </a:r>
            <a:r>
              <a:rPr lang="en-GB" sz="1400" dirty="0">
                <a:solidFill>
                  <a:srgbClr val="1B193E"/>
                </a:solidFill>
                <a:effectLst/>
                <a:latin typeface="Calibri" panose="020F0502020204030204" pitchFamily="34" charset="0"/>
                <a:cs typeface="Calibri" panose="020F0502020204030204" pitchFamily="34" charset="0"/>
              </a:rPr>
              <a:t>of moving from an idea to a proposal </a:t>
            </a:r>
            <a:r>
              <a:rPr lang="en-GB" sz="1400" dirty="0">
                <a:solidFill>
                  <a:srgbClr val="1B193E"/>
                </a:solidFill>
                <a:latin typeface="Calibri" panose="020F0502020204030204" pitchFamily="34" charset="0"/>
                <a:cs typeface="Calibri" panose="020F0502020204030204" pitchFamily="34" charset="0"/>
              </a:rPr>
              <a:t>consist of various </a:t>
            </a:r>
            <a:r>
              <a:rPr lang="en-GB" sz="1400" b="1" dirty="0">
                <a:solidFill>
                  <a:srgbClr val="1B193E"/>
                </a:solidFill>
                <a:latin typeface="Calibri" panose="020F0502020204030204" pitchFamily="34" charset="0"/>
                <a:cs typeface="Calibri" panose="020F0502020204030204" pitchFamily="34" charset="0"/>
              </a:rPr>
              <a:t>key steps</a:t>
            </a:r>
            <a:r>
              <a:rPr lang="en-GB" sz="1400" dirty="0">
                <a:solidFill>
                  <a:srgbClr val="1B193E"/>
                </a:solidFill>
                <a:latin typeface="Calibri" panose="020F0502020204030204" pitchFamily="34" charset="0"/>
                <a:cs typeface="Calibri" panose="020F0502020204030204" pitchFamily="34" charset="0"/>
              </a:rPr>
              <a:t>:</a:t>
            </a:r>
          </a:p>
          <a:p>
            <a:pPr algn="just"/>
            <a:endParaRPr lang="en-GB" sz="700" dirty="0">
              <a:solidFill>
                <a:srgbClr val="1B193E"/>
              </a:solidFill>
              <a:effectLst/>
              <a:latin typeface="Calibri" panose="020F0502020204030204" pitchFamily="34" charset="0"/>
              <a:cs typeface="Calibri" panose="020F0502020204030204" pitchFamily="34" charset="0"/>
            </a:endParaRPr>
          </a:p>
          <a:p>
            <a:pPr marL="342900" indent="-342900" algn="l">
              <a:buFont typeface="+mj-lt"/>
              <a:buAutoNum type="arabicPeriod"/>
            </a:pPr>
            <a:r>
              <a:rPr lang="en-GB" sz="1400" b="1" i="0" dirty="0">
                <a:solidFill>
                  <a:srgbClr val="1B193E"/>
                </a:solidFill>
                <a:effectLst/>
                <a:latin typeface="Calibri" panose="020F0502020204030204" pitchFamily="34" charset="0"/>
                <a:cs typeface="Calibri" panose="020F0502020204030204" pitchFamily="34" charset="0"/>
              </a:rPr>
              <a:t>Project Conceptualisation:</a:t>
            </a:r>
            <a:endParaRPr lang="en-GB" sz="1400" dirty="0">
              <a:solidFill>
                <a:srgbClr val="1B193E"/>
              </a:solidFill>
              <a:latin typeface="Calibri" panose="020F0502020204030204" pitchFamily="34" charset="0"/>
              <a:cs typeface="Calibri" panose="020F0502020204030204" pitchFamily="34" charset="0"/>
            </a:endParaRPr>
          </a:p>
          <a:p>
            <a:pPr marL="628650" lvl="1" indent="-171450">
              <a:buFont typeface="Arial" panose="020B0604020202020204" pitchFamily="34" charset="0"/>
              <a:buChar char="•"/>
            </a:pPr>
            <a:r>
              <a:rPr lang="en-GB" sz="1400" b="0" i="0" dirty="0">
                <a:solidFill>
                  <a:srgbClr val="1B193E"/>
                </a:solidFill>
                <a:effectLst/>
                <a:latin typeface="Calibri" panose="020F0502020204030204" pitchFamily="34" charset="0"/>
                <a:cs typeface="Calibri" panose="020F0502020204030204" pitchFamily="34" charset="0"/>
              </a:rPr>
              <a:t>Identify a concept for a project that aligns with EU priorities</a:t>
            </a:r>
          </a:p>
          <a:p>
            <a:pPr marL="628650" lvl="1" indent="-171450">
              <a:buFont typeface="Arial" panose="020B0604020202020204" pitchFamily="34" charset="0"/>
              <a:buChar char="•"/>
            </a:pPr>
            <a:r>
              <a:rPr lang="en-GB" sz="1400" b="0" i="0" dirty="0">
                <a:solidFill>
                  <a:srgbClr val="1B193E"/>
                </a:solidFill>
                <a:effectLst/>
                <a:latin typeface="Calibri" panose="020F0502020204030204" pitchFamily="34" charset="0"/>
                <a:cs typeface="Calibri" panose="020F0502020204030204" pitchFamily="34" charset="0"/>
              </a:rPr>
              <a:t>Define the overarching objectives, goals and outcomes of the proposed idea of project through a concept note</a:t>
            </a:r>
          </a:p>
          <a:p>
            <a:pPr lvl="1" algn="l"/>
            <a:endParaRPr lang="en-GB" sz="700" b="0" i="0" dirty="0">
              <a:solidFill>
                <a:srgbClr val="1B193E"/>
              </a:solidFill>
              <a:effectLst/>
              <a:latin typeface="Calibri" panose="020F0502020204030204" pitchFamily="34" charset="0"/>
              <a:cs typeface="Calibri" panose="020F0502020204030204" pitchFamily="34" charset="0"/>
            </a:endParaRPr>
          </a:p>
          <a:p>
            <a:pPr marL="342900" indent="-342900" algn="l">
              <a:buFont typeface="+mj-lt"/>
              <a:buAutoNum type="arabicPeriod"/>
            </a:pPr>
            <a:r>
              <a:rPr lang="en-GB" sz="1400" b="1" dirty="0">
                <a:solidFill>
                  <a:srgbClr val="1B193E"/>
                </a:solidFill>
                <a:latin typeface="Calibri" panose="020F0502020204030204" pitchFamily="34" charset="0"/>
                <a:cs typeface="Calibri" panose="020F0502020204030204" pitchFamily="34" charset="0"/>
              </a:rPr>
              <a:t>In-Depth </a:t>
            </a:r>
            <a:r>
              <a:rPr lang="en-GB" sz="1400" b="1" i="0" dirty="0">
                <a:solidFill>
                  <a:srgbClr val="1B193E"/>
                </a:solidFill>
                <a:effectLst/>
                <a:latin typeface="Calibri" panose="020F0502020204030204" pitchFamily="34" charset="0"/>
                <a:cs typeface="Calibri" panose="020F0502020204030204" pitchFamily="34" charset="0"/>
              </a:rPr>
              <a:t>Analysis:</a:t>
            </a:r>
            <a:endParaRPr lang="en-GB" sz="1400" dirty="0">
              <a:solidFill>
                <a:srgbClr val="1B193E"/>
              </a:solidFill>
              <a:latin typeface="Calibri" panose="020F0502020204030204" pitchFamily="34" charset="0"/>
              <a:cs typeface="Calibri" panose="020F0502020204030204" pitchFamily="34" charset="0"/>
            </a:endParaRPr>
          </a:p>
          <a:p>
            <a:pPr marL="628650" lvl="1" indent="-171450">
              <a:buFont typeface="Arial" panose="020B0604020202020204" pitchFamily="34" charset="0"/>
              <a:buChar char="•"/>
            </a:pPr>
            <a:r>
              <a:rPr lang="en-GB" sz="1400" b="0" i="0" dirty="0">
                <a:solidFill>
                  <a:srgbClr val="1B193E"/>
                </a:solidFill>
                <a:effectLst/>
                <a:latin typeface="Calibri" panose="020F0502020204030204" pitchFamily="34" charset="0"/>
                <a:cs typeface="Calibri" panose="020F0502020204030204" pitchFamily="34" charset="0"/>
              </a:rPr>
              <a:t>Assess the feasibility of the project, considering resources, timelines, and </a:t>
            </a:r>
            <a:r>
              <a:rPr lang="en-GB" sz="1400" dirty="0">
                <a:solidFill>
                  <a:srgbClr val="1B193E"/>
                </a:solidFill>
                <a:latin typeface="Calibri" panose="020F0502020204030204" pitchFamily="34" charset="0"/>
                <a:cs typeface="Calibri" panose="020F0502020204030204" pitchFamily="34" charset="0"/>
              </a:rPr>
              <a:t>any </a:t>
            </a:r>
            <a:r>
              <a:rPr lang="en-GB" sz="1400" b="0" i="0" dirty="0">
                <a:solidFill>
                  <a:srgbClr val="1B193E"/>
                </a:solidFill>
                <a:effectLst/>
                <a:latin typeface="Calibri" panose="020F0502020204030204" pitchFamily="34" charset="0"/>
                <a:cs typeface="Calibri" panose="020F0502020204030204" pitchFamily="34" charset="0"/>
              </a:rPr>
              <a:t>challenges</a:t>
            </a:r>
          </a:p>
          <a:p>
            <a:pPr marL="628650" lvl="1" indent="-171450">
              <a:buFont typeface="Arial" panose="020B0604020202020204" pitchFamily="34" charset="0"/>
              <a:buChar char="•"/>
            </a:pPr>
            <a:r>
              <a:rPr lang="en-GB" sz="1400" b="0" i="0" dirty="0">
                <a:solidFill>
                  <a:srgbClr val="1B193E"/>
                </a:solidFill>
                <a:effectLst/>
                <a:latin typeface="Calibri" panose="020F0502020204030204" pitchFamily="34" charset="0"/>
                <a:cs typeface="Calibri" panose="020F0502020204030204" pitchFamily="34" charset="0"/>
              </a:rPr>
              <a:t>Conduct a preliminary review of the project’s alignment with EU objectives and goals</a:t>
            </a:r>
          </a:p>
          <a:p>
            <a:pPr marL="800100" lvl="1" indent="-342900" algn="l">
              <a:buFont typeface="+mj-lt"/>
              <a:buAutoNum type="arabicPeriod"/>
            </a:pPr>
            <a:endParaRPr lang="en-GB" sz="700" b="0" i="0" dirty="0">
              <a:solidFill>
                <a:srgbClr val="1B193E"/>
              </a:solidFill>
              <a:effectLst/>
              <a:latin typeface="Calibri" panose="020F0502020204030204" pitchFamily="34" charset="0"/>
              <a:cs typeface="Calibri" panose="020F0502020204030204" pitchFamily="34" charset="0"/>
            </a:endParaRPr>
          </a:p>
          <a:p>
            <a:pPr marL="342900" indent="-342900" algn="l">
              <a:buFont typeface="+mj-lt"/>
              <a:buAutoNum type="arabicPeriod"/>
            </a:pPr>
            <a:r>
              <a:rPr lang="en-GB" sz="1400" b="1" i="0" dirty="0">
                <a:solidFill>
                  <a:srgbClr val="1B193E"/>
                </a:solidFill>
                <a:effectLst/>
                <a:latin typeface="Calibri" panose="020F0502020204030204" pitchFamily="34" charset="0"/>
                <a:cs typeface="Calibri" panose="020F0502020204030204" pitchFamily="34" charset="0"/>
              </a:rPr>
              <a:t>Partner(s) and Stakeholder(s) Engagement:</a:t>
            </a:r>
            <a:endParaRPr lang="en-GB" sz="1400" dirty="0">
              <a:solidFill>
                <a:srgbClr val="1B193E"/>
              </a:solidFill>
              <a:latin typeface="Calibri" panose="020F0502020204030204" pitchFamily="34" charset="0"/>
              <a:cs typeface="Calibri" panose="020F0502020204030204" pitchFamily="34" charset="0"/>
            </a:endParaRPr>
          </a:p>
          <a:p>
            <a:pPr marL="628650" lvl="1" indent="-171450">
              <a:buFont typeface="Arial" panose="020B0604020202020204" pitchFamily="34" charset="0"/>
              <a:buChar char="•"/>
            </a:pPr>
            <a:r>
              <a:rPr lang="en-GB" sz="1400" b="0" i="0" dirty="0">
                <a:solidFill>
                  <a:srgbClr val="1B193E"/>
                </a:solidFill>
                <a:effectLst/>
                <a:latin typeface="Calibri" panose="020F0502020204030204" pitchFamily="34" charset="0"/>
                <a:cs typeface="Calibri" panose="020F0502020204030204" pitchFamily="34" charset="0"/>
              </a:rPr>
              <a:t>Identify and engage relevant stakeholders, including potential partners, targets, and experts</a:t>
            </a:r>
          </a:p>
          <a:p>
            <a:pPr marL="628650" lvl="1" indent="-171450">
              <a:buFont typeface="Arial" panose="020B0604020202020204" pitchFamily="34" charset="0"/>
              <a:buChar char="•"/>
            </a:pPr>
            <a:r>
              <a:rPr lang="en-GB" sz="1400" b="0" i="0" dirty="0">
                <a:solidFill>
                  <a:srgbClr val="1B193E"/>
                </a:solidFill>
                <a:effectLst/>
                <a:latin typeface="Calibri" panose="020F0502020204030204" pitchFamily="34" charset="0"/>
                <a:cs typeface="Calibri" panose="020F0502020204030204" pitchFamily="34" charset="0"/>
              </a:rPr>
              <a:t>Gather input and support for the project idea from key stakeholders</a:t>
            </a:r>
          </a:p>
          <a:p>
            <a:pPr lvl="1" algn="l"/>
            <a:endParaRPr lang="en-GB" sz="700" dirty="0">
              <a:solidFill>
                <a:srgbClr val="1B193E"/>
              </a:solidFill>
              <a:latin typeface="Calibri" panose="020F0502020204030204" pitchFamily="34" charset="0"/>
              <a:cs typeface="Calibri" panose="020F0502020204030204" pitchFamily="34" charset="0"/>
            </a:endParaRPr>
          </a:p>
          <a:p>
            <a:pPr marL="342900" indent="-342900" algn="l">
              <a:buFont typeface="+mj-lt"/>
              <a:buAutoNum type="arabicPeriod"/>
            </a:pPr>
            <a:r>
              <a:rPr lang="en-GB" sz="1400" b="1" i="0" dirty="0">
                <a:solidFill>
                  <a:srgbClr val="1B193E"/>
                </a:solidFill>
                <a:effectLst/>
                <a:latin typeface="Calibri" panose="020F0502020204030204" pitchFamily="34" charset="0"/>
                <a:cs typeface="Calibri" panose="020F0502020204030204" pitchFamily="34" charset="0"/>
              </a:rPr>
              <a:t>Alignment with EU Guidelines:</a:t>
            </a:r>
            <a:endParaRPr lang="en-GB" sz="1400" dirty="0">
              <a:solidFill>
                <a:srgbClr val="1B193E"/>
              </a:solidFill>
              <a:latin typeface="Calibri" panose="020F0502020204030204" pitchFamily="34" charset="0"/>
              <a:cs typeface="Calibri" panose="020F0502020204030204" pitchFamily="34" charset="0"/>
            </a:endParaRPr>
          </a:p>
          <a:p>
            <a:pPr marL="628650" lvl="1" indent="-171450">
              <a:buFont typeface="Arial" panose="020B0604020202020204" pitchFamily="34" charset="0"/>
              <a:buChar char="•"/>
            </a:pPr>
            <a:r>
              <a:rPr lang="en-GB" sz="1400" b="0" i="0" dirty="0">
                <a:solidFill>
                  <a:srgbClr val="1B193E"/>
                </a:solidFill>
                <a:effectLst/>
                <a:latin typeface="Calibri" panose="020F0502020204030204" pitchFamily="34" charset="0"/>
                <a:cs typeface="Calibri" panose="020F0502020204030204" pitchFamily="34" charset="0"/>
              </a:rPr>
              <a:t>Ensure that the </a:t>
            </a:r>
            <a:r>
              <a:rPr lang="en-GB" sz="1400" dirty="0">
                <a:solidFill>
                  <a:srgbClr val="1B193E"/>
                </a:solidFill>
                <a:latin typeface="Calibri" panose="020F0502020204030204" pitchFamily="34" charset="0"/>
                <a:cs typeface="Calibri" panose="020F0502020204030204" pitchFamily="34" charset="0"/>
              </a:rPr>
              <a:t>concept note</a:t>
            </a:r>
            <a:r>
              <a:rPr lang="en-GB" sz="1400" b="0" i="0" dirty="0">
                <a:solidFill>
                  <a:srgbClr val="1B193E"/>
                </a:solidFill>
                <a:effectLst/>
                <a:latin typeface="Calibri" panose="020F0502020204030204" pitchFamily="34" charset="0"/>
                <a:cs typeface="Calibri" panose="020F0502020204030204" pitchFamily="34" charset="0"/>
              </a:rPr>
              <a:t> aligns with the guidelines and priorities of the specific and targeted EU funding programme</a:t>
            </a:r>
          </a:p>
          <a:p>
            <a:pPr marL="628650" lvl="1" indent="-171450">
              <a:buFont typeface="Arial" panose="020B0604020202020204" pitchFamily="34" charset="0"/>
              <a:buChar char="•"/>
            </a:pPr>
            <a:r>
              <a:rPr lang="en-GB" sz="1400" b="0" i="0" dirty="0">
                <a:solidFill>
                  <a:srgbClr val="1B193E"/>
                </a:solidFill>
                <a:effectLst/>
                <a:latin typeface="Calibri" panose="020F0502020204030204" pitchFamily="34" charset="0"/>
                <a:cs typeface="Calibri" panose="020F0502020204030204" pitchFamily="34" charset="0"/>
              </a:rPr>
              <a:t>Address any specific requirements outlined in the funding call of reference</a:t>
            </a:r>
          </a:p>
          <a:p>
            <a:pPr marL="800100" lvl="1" indent="-342900" algn="l">
              <a:buFont typeface="+mj-lt"/>
              <a:buAutoNum type="arabicPeriod"/>
            </a:pPr>
            <a:endParaRPr lang="en-GB" sz="700" b="0" i="0" dirty="0">
              <a:solidFill>
                <a:srgbClr val="1B193E"/>
              </a:solidFill>
              <a:effectLst/>
              <a:latin typeface="Calibri" panose="020F0502020204030204" pitchFamily="34" charset="0"/>
              <a:cs typeface="Calibri" panose="020F0502020204030204" pitchFamily="34" charset="0"/>
            </a:endParaRPr>
          </a:p>
          <a:p>
            <a:pPr marL="342900" indent="-342900" algn="l">
              <a:buFont typeface="+mj-lt"/>
              <a:buAutoNum type="arabicPeriod"/>
            </a:pPr>
            <a:r>
              <a:rPr lang="en-GB" sz="1400" b="1" i="0" dirty="0">
                <a:solidFill>
                  <a:srgbClr val="1B193E"/>
                </a:solidFill>
                <a:effectLst/>
                <a:latin typeface="Calibri" panose="020F0502020204030204" pitchFamily="34" charset="0"/>
                <a:cs typeface="Calibri" panose="020F0502020204030204" pitchFamily="34" charset="0"/>
              </a:rPr>
              <a:t>Detailed Project Planning:</a:t>
            </a:r>
          </a:p>
          <a:p>
            <a:pPr marL="628650" lvl="1" indent="-171450">
              <a:buFont typeface="Arial" panose="020B0604020202020204" pitchFamily="34" charset="0"/>
              <a:buChar char="•"/>
            </a:pPr>
            <a:r>
              <a:rPr lang="en-GB" sz="1400" b="0" i="0" dirty="0">
                <a:solidFill>
                  <a:srgbClr val="1B193E"/>
                </a:solidFill>
                <a:effectLst/>
                <a:latin typeface="Calibri" panose="020F0502020204030204" pitchFamily="34" charset="0"/>
                <a:cs typeface="Calibri" panose="020F0502020204030204" pitchFamily="34" charset="0"/>
              </a:rPr>
              <a:t>Develop a detailed project plan outlining specific activities, milestones, deliverables and timelines</a:t>
            </a:r>
          </a:p>
          <a:p>
            <a:pPr marL="628650" lvl="1" indent="-171450">
              <a:buFont typeface="Arial" panose="020B0604020202020204" pitchFamily="34" charset="0"/>
              <a:buChar char="•"/>
            </a:pPr>
            <a:r>
              <a:rPr lang="en-GB" sz="1400" b="0" i="0" dirty="0">
                <a:solidFill>
                  <a:srgbClr val="1B193E"/>
                </a:solidFill>
                <a:effectLst/>
                <a:latin typeface="Calibri" panose="020F0502020204030204" pitchFamily="34" charset="0"/>
                <a:cs typeface="Calibri" panose="020F0502020204030204" pitchFamily="34" charset="0"/>
              </a:rPr>
              <a:t>Formulate a budget estimate based on the planned project plan</a:t>
            </a:r>
          </a:p>
        </p:txBody>
      </p:sp>
    </p:spTree>
    <p:extLst>
      <p:ext uri="{BB962C8B-B14F-4D97-AF65-F5344CB8AC3E}">
        <p14:creationId xmlns:p14="http://schemas.microsoft.com/office/powerpoint/2010/main" val="33137552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566146" cy="824531"/>
          </a:xfrm>
        </p:spPr>
        <p:txBody>
          <a:bodyPr/>
          <a:lstStyle/>
          <a:p>
            <a:pPr algn="just">
              <a:defRPr/>
            </a:pPr>
            <a:r>
              <a:rPr lang="en-GB" sz="2800" b="1" dirty="0">
                <a:solidFill>
                  <a:srgbClr val="0AD995"/>
                </a:solidFill>
              </a:rPr>
              <a:t>Unit </a:t>
            </a:r>
            <a:r>
              <a:rPr kumimoji="0" lang="en-GB" sz="2800" b="1" i="0" u="none" strike="noStrike" kern="1200" cap="none" spc="0" normalizeH="0" baseline="0" noProof="0" dirty="0">
                <a:ln>
                  <a:noFill/>
                </a:ln>
                <a:solidFill>
                  <a:srgbClr val="0AD995"/>
                </a:solidFill>
                <a:effectLst/>
                <a:uLnTx/>
                <a:uFillTx/>
                <a:latin typeface="Calibri" panose="020F0502020204030204"/>
                <a:ea typeface="+mn-ea"/>
                <a:cs typeface="+mn-cs"/>
              </a:rPr>
              <a:t>3. The </a:t>
            </a:r>
            <a:r>
              <a:rPr lang="en-GB" sz="2800" dirty="0">
                <a:solidFill>
                  <a:srgbClr val="0AD995"/>
                </a:solidFill>
                <a:latin typeface="Calibri" panose="020F0502020204030204"/>
              </a:rPr>
              <a:t>Standard</a:t>
            </a:r>
            <a:r>
              <a:rPr kumimoji="0" lang="en-GB" sz="2800" b="1" i="0" u="none" strike="noStrike" kern="1200" cap="none" spc="0" normalizeH="0" baseline="0" noProof="0" dirty="0">
                <a:ln>
                  <a:noFill/>
                </a:ln>
                <a:solidFill>
                  <a:srgbClr val="0AD995"/>
                </a:solidFill>
                <a:effectLst/>
                <a:uLnTx/>
                <a:uFillTx/>
                <a:latin typeface="Calibri" panose="020F0502020204030204"/>
                <a:ea typeface="+mn-ea"/>
                <a:cs typeface="+mn-cs"/>
              </a:rPr>
              <a:t> EU Project’s Lifecycle – Start &amp; Apply</a:t>
            </a:r>
            <a:endParaRPr lang="en-GB" sz="2800" b="1" dirty="0">
              <a:solidFill>
                <a:srgbClr val="0AD995"/>
              </a:solidFill>
            </a:endParaRPr>
          </a:p>
          <a:p>
            <a:r>
              <a:rPr lang="en-GB" sz="2200" dirty="0"/>
              <a:t>3.1 Macro-Initial Phase: From Project Idea to Proposal (2)</a:t>
            </a:r>
          </a:p>
        </p:txBody>
      </p:sp>
      <p:sp>
        <p:nvSpPr>
          <p:cNvPr id="6" name="CasellaDiTesto 5">
            <a:extLst>
              <a:ext uri="{FF2B5EF4-FFF2-40B4-BE49-F238E27FC236}">
                <a16:creationId xmlns:a16="http://schemas.microsoft.com/office/drawing/2014/main" id="{DF8EAC4C-3E0C-2A09-47B8-5E8A97F9E53B}"/>
              </a:ext>
            </a:extLst>
          </p:cNvPr>
          <p:cNvSpPr txBox="1"/>
          <p:nvPr/>
        </p:nvSpPr>
        <p:spPr>
          <a:xfrm>
            <a:off x="471472" y="1489412"/>
            <a:ext cx="11152657" cy="4724370"/>
          </a:xfrm>
          <a:prstGeom prst="rect">
            <a:avLst/>
          </a:prstGeom>
          <a:noFill/>
        </p:spPr>
        <p:txBody>
          <a:bodyPr wrap="square" rtlCol="0">
            <a:spAutoFit/>
          </a:bodyPr>
          <a:lstStyle/>
          <a:p>
            <a:pPr algn="just"/>
            <a:r>
              <a:rPr lang="en-GB" sz="1400" b="0" i="0" dirty="0">
                <a:solidFill>
                  <a:srgbClr val="1B193E"/>
                </a:solidFill>
                <a:effectLst/>
                <a:latin typeface="Calibri" panose="020F0502020204030204" pitchFamily="34" charset="0"/>
                <a:cs typeface="Calibri" panose="020F0502020204030204" pitchFamily="34" charset="0"/>
              </a:rPr>
              <a:t>To transition from the macro-initial phase to the proposal writing (and then to its submission), it is </a:t>
            </a:r>
            <a:r>
              <a:rPr lang="en-GB" sz="1400" dirty="0">
                <a:solidFill>
                  <a:srgbClr val="1B193E"/>
                </a:solidFill>
                <a:latin typeface="Calibri" panose="020F0502020204030204" pitchFamily="34" charset="0"/>
                <a:cs typeface="Calibri" panose="020F0502020204030204" pitchFamily="34" charset="0"/>
              </a:rPr>
              <a:t>essential </a:t>
            </a:r>
            <a:r>
              <a:rPr lang="en-GB" sz="1400" b="0" i="0" dirty="0">
                <a:solidFill>
                  <a:srgbClr val="1B193E"/>
                </a:solidFill>
                <a:effectLst/>
                <a:latin typeface="Calibri" panose="020F0502020204030204" pitchFamily="34" charset="0"/>
                <a:cs typeface="Calibri" panose="020F0502020204030204" pitchFamily="34" charset="0"/>
              </a:rPr>
              <a:t>to deal with the </a:t>
            </a:r>
            <a:r>
              <a:rPr lang="en-GB" sz="1400" b="1" i="0" dirty="0">
                <a:solidFill>
                  <a:srgbClr val="1B193E"/>
                </a:solidFill>
                <a:effectLst/>
                <a:latin typeface="Calibri" panose="020F0502020204030204" pitchFamily="34" charset="0"/>
                <a:cs typeface="Calibri" panose="020F0502020204030204" pitchFamily="34" charset="0"/>
              </a:rPr>
              <a:t>key documents </a:t>
            </a:r>
            <a:r>
              <a:rPr lang="en-GB" sz="1400" b="0" i="0" dirty="0">
                <a:solidFill>
                  <a:srgbClr val="1B193E"/>
                </a:solidFill>
                <a:effectLst/>
                <a:latin typeface="Calibri" panose="020F0502020204030204" pitchFamily="34" charset="0"/>
                <a:cs typeface="Calibri" panose="020F0502020204030204" pitchFamily="34" charset="0"/>
              </a:rPr>
              <a:t>that guide the proposal process. These include:</a:t>
            </a:r>
          </a:p>
          <a:p>
            <a:pPr algn="just"/>
            <a:endParaRPr lang="en-GB" sz="700"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b="1" i="0" dirty="0">
                <a:solidFill>
                  <a:srgbClr val="1B193E"/>
                </a:solidFill>
                <a:effectLst/>
                <a:latin typeface="Calibri" panose="020F0502020204030204" pitchFamily="34" charset="0"/>
                <a:cs typeface="Calibri" panose="020F0502020204030204" pitchFamily="34" charset="0"/>
              </a:rPr>
              <a:t>EU Regulation</a:t>
            </a:r>
            <a:r>
              <a:rPr lang="en-GB" sz="1400" i="0" dirty="0">
                <a:solidFill>
                  <a:srgbClr val="1B193E"/>
                </a:solidFill>
                <a:effectLst/>
                <a:latin typeface="Calibri" panose="020F0502020204030204" pitchFamily="34" charset="0"/>
                <a:cs typeface="Calibri" panose="020F0502020204030204" pitchFamily="34" charset="0"/>
              </a:rPr>
              <a:t>: The official regulation, published </a:t>
            </a:r>
            <a:r>
              <a:rPr lang="en-GB" sz="1400" dirty="0">
                <a:solidFill>
                  <a:srgbClr val="1B193E"/>
                </a:solidFill>
                <a:latin typeface="Calibri" panose="020F0502020204030204" pitchFamily="34" charset="0"/>
                <a:cs typeface="Calibri" panose="020F0502020204030204" pitchFamily="34" charset="0"/>
              </a:rPr>
              <a:t>on the </a:t>
            </a:r>
            <a:r>
              <a:rPr lang="en-GB" sz="1400" dirty="0">
                <a:solidFill>
                  <a:srgbClr val="0070C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Official Journey of the European Union</a:t>
            </a:r>
            <a:r>
              <a:rPr lang="en-GB" sz="1400" dirty="0">
                <a:solidFill>
                  <a:srgbClr val="1B193E"/>
                </a:solidFill>
                <a:latin typeface="Calibri" panose="020F0502020204030204" pitchFamily="34" charset="0"/>
                <a:cs typeface="Calibri" panose="020F0502020204030204" pitchFamily="34" charset="0"/>
              </a:rPr>
              <a:t>, that establish the specific programme in its elements such as budget, % funding, timeline, funded actions, etc.</a:t>
            </a:r>
            <a:endParaRPr lang="en-GB" sz="1400"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endParaRPr lang="en-GB" sz="700" b="1"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b="1" i="0" dirty="0">
                <a:solidFill>
                  <a:srgbClr val="1B193E"/>
                </a:solidFill>
                <a:effectLst/>
                <a:latin typeface="Calibri" panose="020F0502020204030204" pitchFamily="34" charset="0"/>
                <a:cs typeface="Calibri" panose="020F0502020204030204" pitchFamily="34" charset="0"/>
              </a:rPr>
              <a:t>Work Programme</a:t>
            </a:r>
            <a:r>
              <a:rPr lang="en-GB" sz="1400" b="0" i="0" dirty="0">
                <a:solidFill>
                  <a:srgbClr val="1B193E"/>
                </a:solidFill>
                <a:effectLst/>
                <a:latin typeface="Calibri" panose="020F0502020204030204" pitchFamily="34" charset="0"/>
                <a:cs typeface="Calibri" panose="020F0502020204030204" pitchFamily="34" charset="0"/>
              </a:rPr>
              <a:t>: A comprehensive document outlining the strategic objectives, priorities, roadmap for deadlines, budget breakdown and specific areas of interest for funding within a certain period. It is published on the programme’s website</a:t>
            </a:r>
          </a:p>
          <a:p>
            <a:pPr algn="just"/>
            <a:endParaRPr lang="en-GB" sz="700" b="0"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b="1" i="0" dirty="0">
                <a:solidFill>
                  <a:srgbClr val="1B193E"/>
                </a:solidFill>
                <a:effectLst/>
                <a:latin typeface="Calibri" panose="020F0502020204030204" pitchFamily="34" charset="0"/>
                <a:cs typeface="Calibri" panose="020F0502020204030204" pitchFamily="34" charset="0"/>
              </a:rPr>
              <a:t>Programme Guide</a:t>
            </a:r>
            <a:r>
              <a:rPr lang="en-GB" sz="1400" b="0" i="0" dirty="0">
                <a:solidFill>
                  <a:srgbClr val="1B193E"/>
                </a:solidFill>
                <a:effectLst/>
                <a:latin typeface="Calibri" panose="020F0502020204030204" pitchFamily="34" charset="0"/>
                <a:cs typeface="Calibri" panose="020F0502020204030204" pitchFamily="34" charset="0"/>
              </a:rPr>
              <a:t>: A detailed manual providing in-depth insights into the overall structure, rules, objectives, priorities and specific requirements of the funding programme. It also includes th</a:t>
            </a:r>
            <a:r>
              <a:rPr lang="en-GB" sz="1400" dirty="0">
                <a:solidFill>
                  <a:srgbClr val="1B193E"/>
                </a:solidFill>
                <a:latin typeface="Calibri" panose="020F0502020204030204" pitchFamily="34" charset="0"/>
                <a:cs typeface="Calibri" panose="020F0502020204030204" pitchFamily="34" charset="0"/>
              </a:rPr>
              <a:t>e eligibility and award criteria for a proposal</a:t>
            </a:r>
            <a:endParaRPr lang="en-GB" sz="1400" b="0"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endParaRPr lang="en-GB" sz="700"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b="1" i="0" dirty="0">
                <a:solidFill>
                  <a:srgbClr val="1B193E"/>
                </a:solidFill>
                <a:effectLst/>
                <a:latin typeface="Calibri" panose="020F0502020204030204" pitchFamily="34" charset="0"/>
                <a:cs typeface="Calibri" panose="020F0502020204030204" pitchFamily="34" charset="0"/>
              </a:rPr>
              <a:t>Call for Proposals</a:t>
            </a:r>
            <a:r>
              <a:rPr lang="en-GB" sz="1400" b="0" i="0" dirty="0">
                <a:solidFill>
                  <a:srgbClr val="1B193E"/>
                </a:solidFill>
                <a:effectLst/>
                <a:latin typeface="Calibri" panose="020F0502020204030204" pitchFamily="34" charset="0"/>
                <a:cs typeface="Calibri" panose="020F0502020204030204" pitchFamily="34" charset="0"/>
              </a:rPr>
              <a:t>: Also published on the </a:t>
            </a:r>
            <a:r>
              <a:rPr lang="en-GB" sz="1400" dirty="0">
                <a:solidFill>
                  <a:srgbClr val="0070C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Official Journey of the European Union</a:t>
            </a:r>
            <a:r>
              <a:rPr lang="en-GB" sz="1400" dirty="0">
                <a:solidFill>
                  <a:srgbClr val="0070C0"/>
                </a:solidFill>
                <a:latin typeface="Calibri" panose="020F0502020204030204" pitchFamily="34" charset="0"/>
                <a:cs typeface="Calibri" panose="020F0502020204030204" pitchFamily="34" charset="0"/>
              </a:rPr>
              <a:t> </a:t>
            </a:r>
            <a:r>
              <a:rPr lang="en-GB" sz="1400" dirty="0">
                <a:solidFill>
                  <a:srgbClr val="1B193E"/>
                </a:solidFill>
                <a:latin typeface="Calibri" panose="020F0502020204030204" pitchFamily="34" charset="0"/>
                <a:cs typeface="Calibri" panose="020F0502020204030204" pitchFamily="34" charset="0"/>
              </a:rPr>
              <a:t>and notified through the news section of the programme website,</a:t>
            </a:r>
            <a:r>
              <a:rPr lang="en-GB" sz="1400" b="0" i="0" dirty="0">
                <a:solidFill>
                  <a:srgbClr val="1B193E"/>
                </a:solidFill>
                <a:effectLst/>
                <a:latin typeface="Calibri" panose="020F0502020204030204" pitchFamily="34" charset="0"/>
                <a:cs typeface="Calibri" panose="020F0502020204030204" pitchFamily="34" charset="0"/>
              </a:rPr>
              <a:t> it opens the period for submitting a proposal, representing the official call that specifies the procedural details and the deadlines for each action</a:t>
            </a:r>
          </a:p>
          <a:p>
            <a:pPr marL="285750" indent="-285750" algn="just">
              <a:buFont typeface="Arial" panose="020B0604020202020204" pitchFamily="34" charset="0"/>
              <a:buChar char="•"/>
            </a:pPr>
            <a:endParaRPr lang="en-GB" sz="700" b="0"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b="1" i="0" dirty="0">
                <a:solidFill>
                  <a:srgbClr val="1B193E"/>
                </a:solidFill>
                <a:effectLst/>
                <a:latin typeface="Calibri" panose="020F0502020204030204" pitchFamily="34" charset="0"/>
                <a:cs typeface="Calibri" panose="020F0502020204030204" pitchFamily="34" charset="0"/>
              </a:rPr>
              <a:t>Form</a:t>
            </a:r>
            <a:r>
              <a:rPr lang="en-GB" sz="1400" b="0" i="0" dirty="0">
                <a:solidFill>
                  <a:srgbClr val="1B193E"/>
                </a:solidFill>
                <a:effectLst/>
                <a:latin typeface="Calibri" panose="020F0502020204030204" pitchFamily="34" charset="0"/>
                <a:cs typeface="Calibri" panose="020F0502020204030204" pitchFamily="34" charset="0"/>
              </a:rPr>
              <a:t>: The official template through which applicants submit their project proposals, capturing essential details outlined in the Call for Proposals</a:t>
            </a:r>
          </a:p>
          <a:p>
            <a:pPr algn="just"/>
            <a:endParaRPr lang="en-GB" sz="1400" b="0" i="0" dirty="0">
              <a:solidFill>
                <a:srgbClr val="1B193E"/>
              </a:solidFill>
              <a:effectLst/>
              <a:latin typeface="Calibri" panose="020F0502020204030204" pitchFamily="34" charset="0"/>
              <a:cs typeface="Calibri" panose="020F0502020204030204" pitchFamily="34" charset="0"/>
            </a:endParaRPr>
          </a:p>
          <a:p>
            <a:pPr algn="just"/>
            <a:r>
              <a:rPr lang="en-GB" sz="1400" b="0" i="0" dirty="0">
                <a:solidFill>
                  <a:srgbClr val="1B193E"/>
                </a:solidFill>
                <a:effectLst/>
                <a:latin typeface="Calibri" panose="020F0502020204030204" pitchFamily="34" charset="0"/>
                <a:cs typeface="Calibri" panose="020F0502020204030204" pitchFamily="34" charset="0"/>
              </a:rPr>
              <a:t>Applicants must thoroughly analyse these documents to align the project idea with the programme’s characteristics. </a:t>
            </a:r>
            <a:r>
              <a:rPr lang="en-GB" sz="1400" b="1" i="0" dirty="0">
                <a:solidFill>
                  <a:srgbClr val="1B193E"/>
                </a:solidFill>
                <a:effectLst/>
                <a:latin typeface="Calibri" panose="020F0502020204030204" pitchFamily="34" charset="0"/>
                <a:cs typeface="Calibri" panose="020F0502020204030204" pitchFamily="34" charset="0"/>
              </a:rPr>
              <a:t>Key aspects </a:t>
            </a:r>
            <a:r>
              <a:rPr lang="en-GB" sz="1400" b="0" i="0" dirty="0">
                <a:solidFill>
                  <a:srgbClr val="1B193E"/>
                </a:solidFill>
                <a:effectLst/>
                <a:latin typeface="Calibri" panose="020F0502020204030204" pitchFamily="34" charset="0"/>
                <a:cs typeface="Calibri" panose="020F0502020204030204" pitchFamily="34" charset="0"/>
              </a:rPr>
              <a:t>to consider include:</a:t>
            </a:r>
          </a:p>
          <a:p>
            <a:pPr marL="285750" indent="-285750" algn="just">
              <a:buFont typeface="Arial" panose="020B0604020202020204" pitchFamily="34" charset="0"/>
              <a:buChar char="•"/>
            </a:pPr>
            <a:endParaRPr lang="en-GB" sz="700" b="0"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b="1" i="0" dirty="0">
                <a:solidFill>
                  <a:srgbClr val="1B193E"/>
                </a:solidFill>
                <a:effectLst/>
                <a:latin typeface="Calibri" panose="020F0502020204030204" pitchFamily="34" charset="0"/>
                <a:cs typeface="Calibri" panose="020F0502020204030204" pitchFamily="34" charset="0"/>
              </a:rPr>
              <a:t>Strategic Alignment</a:t>
            </a:r>
          </a:p>
          <a:p>
            <a:pPr marL="285750" indent="-285750" algn="just">
              <a:buFont typeface="Arial" panose="020B0604020202020204" pitchFamily="34" charset="0"/>
              <a:buChar char="•"/>
            </a:pPr>
            <a:endParaRPr lang="en-GB" sz="700" b="1"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b="1" i="0" dirty="0">
                <a:solidFill>
                  <a:srgbClr val="1B193E"/>
                </a:solidFill>
                <a:effectLst/>
                <a:latin typeface="Calibri" panose="020F0502020204030204" pitchFamily="34" charset="0"/>
                <a:cs typeface="Calibri" panose="020F0502020204030204" pitchFamily="34" charset="0"/>
              </a:rPr>
              <a:t>Thematic Relevance</a:t>
            </a:r>
          </a:p>
          <a:p>
            <a:pPr marL="285750" indent="-285750" algn="just">
              <a:buFont typeface="Arial" panose="020B0604020202020204" pitchFamily="34" charset="0"/>
              <a:buChar char="•"/>
            </a:pPr>
            <a:endParaRPr lang="en-GB" sz="700" b="1"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b="1" i="0" dirty="0">
                <a:solidFill>
                  <a:srgbClr val="1B193E"/>
                </a:solidFill>
                <a:effectLst/>
                <a:latin typeface="Calibri" panose="020F0502020204030204" pitchFamily="34" charset="0"/>
                <a:cs typeface="Calibri" panose="020F0502020204030204" pitchFamily="34" charset="0"/>
              </a:rPr>
              <a:t>Compliance</a:t>
            </a:r>
          </a:p>
          <a:p>
            <a:pPr marL="285750" indent="-285750" algn="just">
              <a:buFont typeface="Arial" panose="020B0604020202020204" pitchFamily="34" charset="0"/>
              <a:buChar char="•"/>
            </a:pPr>
            <a:endParaRPr lang="en-GB" sz="700" b="1"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b="1" i="0" dirty="0">
                <a:solidFill>
                  <a:srgbClr val="1B193E"/>
                </a:solidFill>
                <a:effectLst/>
                <a:latin typeface="Calibri" panose="020F0502020204030204" pitchFamily="34" charset="0"/>
                <a:cs typeface="Calibri" panose="020F0502020204030204" pitchFamily="34" charset="0"/>
              </a:rPr>
              <a:t>Form Completion</a:t>
            </a:r>
          </a:p>
        </p:txBody>
      </p:sp>
    </p:spTree>
    <p:extLst>
      <p:ext uri="{BB962C8B-B14F-4D97-AF65-F5344CB8AC3E}">
        <p14:creationId xmlns:p14="http://schemas.microsoft.com/office/powerpoint/2010/main" val="30673222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566146" cy="824531"/>
          </a:xfrm>
        </p:spPr>
        <p:txBody>
          <a:bodyPr/>
          <a:lstStyle/>
          <a:p>
            <a:pPr algn="just">
              <a:defRPr/>
            </a:pPr>
            <a:r>
              <a:rPr lang="en-GB" sz="2800" b="1" dirty="0">
                <a:solidFill>
                  <a:srgbClr val="0AD995"/>
                </a:solidFill>
              </a:rPr>
              <a:t>Unit </a:t>
            </a:r>
            <a:r>
              <a:rPr kumimoji="0" lang="en-GB" sz="2800" b="1" i="0" u="none" strike="noStrike" kern="1200" cap="none" spc="0" normalizeH="0" baseline="0" noProof="0" dirty="0">
                <a:ln>
                  <a:noFill/>
                </a:ln>
                <a:solidFill>
                  <a:srgbClr val="0AD995"/>
                </a:solidFill>
                <a:effectLst/>
                <a:uLnTx/>
                <a:uFillTx/>
                <a:latin typeface="Calibri" panose="020F0502020204030204"/>
                <a:ea typeface="+mn-ea"/>
                <a:cs typeface="+mn-cs"/>
              </a:rPr>
              <a:t>3. The </a:t>
            </a:r>
            <a:r>
              <a:rPr lang="en-GB" sz="2800" dirty="0">
                <a:solidFill>
                  <a:srgbClr val="0AD995"/>
                </a:solidFill>
                <a:latin typeface="Calibri" panose="020F0502020204030204"/>
              </a:rPr>
              <a:t>Standard</a:t>
            </a:r>
            <a:r>
              <a:rPr kumimoji="0" lang="en-GB" sz="2800" b="1" i="0" u="none" strike="noStrike" kern="1200" cap="none" spc="0" normalizeH="0" baseline="0" noProof="0" dirty="0">
                <a:ln>
                  <a:noFill/>
                </a:ln>
                <a:solidFill>
                  <a:srgbClr val="0AD995"/>
                </a:solidFill>
                <a:effectLst/>
                <a:uLnTx/>
                <a:uFillTx/>
                <a:latin typeface="Calibri" panose="020F0502020204030204"/>
                <a:ea typeface="+mn-ea"/>
                <a:cs typeface="+mn-cs"/>
              </a:rPr>
              <a:t> EU Project’s Lifecycle – Start &amp; Apply</a:t>
            </a:r>
            <a:endParaRPr lang="en-GB" sz="2800" b="1" dirty="0">
              <a:solidFill>
                <a:srgbClr val="0AD995"/>
              </a:solidFill>
            </a:endParaRPr>
          </a:p>
          <a:p>
            <a:r>
              <a:rPr lang="en-GB" sz="2200" dirty="0"/>
              <a:t>3.2 Proposal Development Phase: Framework and Key Elements (1)</a:t>
            </a:r>
          </a:p>
        </p:txBody>
      </p:sp>
      <p:sp>
        <p:nvSpPr>
          <p:cNvPr id="6" name="CasellaDiTesto 5">
            <a:extLst>
              <a:ext uri="{FF2B5EF4-FFF2-40B4-BE49-F238E27FC236}">
                <a16:creationId xmlns:a16="http://schemas.microsoft.com/office/drawing/2014/main" id="{DF8EAC4C-3E0C-2A09-47B8-5E8A97F9E53B}"/>
              </a:ext>
            </a:extLst>
          </p:cNvPr>
          <p:cNvSpPr txBox="1"/>
          <p:nvPr/>
        </p:nvSpPr>
        <p:spPr>
          <a:xfrm>
            <a:off x="471472" y="1489412"/>
            <a:ext cx="11152657" cy="4616648"/>
          </a:xfrm>
          <a:prstGeom prst="rect">
            <a:avLst/>
          </a:prstGeom>
          <a:noFill/>
        </p:spPr>
        <p:txBody>
          <a:bodyPr wrap="square" rtlCol="0">
            <a:spAutoFit/>
          </a:bodyPr>
          <a:lstStyle/>
          <a:p>
            <a:pPr algn="just"/>
            <a:r>
              <a:rPr lang="en-GB" sz="1400" dirty="0">
                <a:latin typeface="Calibri" panose="020F0502020204030204" pitchFamily="34" charset="0"/>
                <a:cs typeface="Calibri" panose="020F0502020204030204" pitchFamily="34" charset="0"/>
              </a:rPr>
              <a:t>When we introduce the form completion (see previous slide – no. 21), we have already started talking about the phase following the initial one, i.e. the </a:t>
            </a:r>
            <a:r>
              <a:rPr lang="en-GB" sz="1400" b="1" dirty="0">
                <a:latin typeface="Calibri" panose="020F0502020204030204" pitchFamily="34" charset="0"/>
                <a:cs typeface="Calibri" panose="020F0502020204030204" pitchFamily="34" charset="0"/>
              </a:rPr>
              <a:t>proposal</a:t>
            </a:r>
            <a:r>
              <a:rPr lang="en-GB" sz="1400" dirty="0">
                <a:latin typeface="Calibri" panose="020F0502020204030204" pitchFamily="34" charset="0"/>
                <a:cs typeface="Calibri" panose="020F0502020204030204" pitchFamily="34" charset="0"/>
              </a:rPr>
              <a:t> </a:t>
            </a:r>
            <a:r>
              <a:rPr lang="en-GB" sz="1400" b="1" dirty="0">
                <a:latin typeface="Calibri" panose="020F0502020204030204" pitchFamily="34" charset="0"/>
                <a:cs typeface="Calibri" panose="020F0502020204030204" pitchFamily="34" charset="0"/>
              </a:rPr>
              <a:t>writing or development phase</a:t>
            </a:r>
            <a:r>
              <a:rPr lang="en-GB" sz="1400" dirty="0">
                <a:latin typeface="Calibri" panose="020F0502020204030204" pitchFamily="34" charset="0"/>
                <a:cs typeface="Calibri" panose="020F0502020204030204" pitchFamily="34" charset="0"/>
              </a:rPr>
              <a:t>.</a:t>
            </a:r>
          </a:p>
          <a:p>
            <a:pPr algn="just"/>
            <a:endParaRPr lang="en-GB" sz="1400" i="0" dirty="0">
              <a:effectLst/>
              <a:latin typeface="Calibri" panose="020F0502020204030204" pitchFamily="34" charset="0"/>
              <a:cs typeface="Calibri" panose="020F0502020204030204" pitchFamily="34" charset="0"/>
            </a:endParaRPr>
          </a:p>
          <a:p>
            <a:pPr algn="just"/>
            <a:r>
              <a:rPr lang="en-GB" sz="1400" dirty="0">
                <a:latin typeface="Calibri" panose="020F0502020204030204" pitchFamily="34" charset="0"/>
                <a:cs typeface="Calibri" panose="020F0502020204030204" pitchFamily="34" charset="0"/>
              </a:rPr>
              <a:t>Adhering to the “WHY, WHAT, WHO, WHEN, HOW” framework ensures a systematic and comprehensive approach to proposal development. Here is a focus on the </a:t>
            </a:r>
            <a:r>
              <a:rPr lang="en-GB" sz="1400" b="1" dirty="0">
                <a:latin typeface="Calibri" panose="020F0502020204030204" pitchFamily="34" charset="0"/>
                <a:cs typeface="Calibri" panose="020F0502020204030204" pitchFamily="34" charset="0"/>
              </a:rPr>
              <a:t>key elements </a:t>
            </a:r>
            <a:r>
              <a:rPr lang="en-GB" sz="1400" dirty="0">
                <a:latin typeface="Calibri" panose="020F0502020204030204" pitchFamily="34" charset="0"/>
                <a:cs typeface="Calibri" panose="020F0502020204030204" pitchFamily="34" charset="0"/>
              </a:rPr>
              <a:t>of the proposal development phase:</a:t>
            </a:r>
          </a:p>
          <a:p>
            <a:pPr algn="just"/>
            <a:endParaRPr lang="en-GB" sz="14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b="1" dirty="0">
                <a:latin typeface="Calibri" panose="020F0502020204030204" pitchFamily="34" charset="0"/>
                <a:cs typeface="Calibri" panose="020F0502020204030204" pitchFamily="34" charset="0"/>
              </a:rPr>
              <a:t>Objectives – WHY:</a:t>
            </a:r>
          </a:p>
          <a:p>
            <a:pPr marL="742950" lvl="1" indent="-285750" algn="just">
              <a:buFont typeface="Courier New" panose="02070309020205020404" pitchFamily="49" charset="0"/>
              <a:buChar char="o"/>
            </a:pPr>
            <a:endParaRPr lang="en-GB" sz="700" dirty="0">
              <a:latin typeface="Calibri" panose="020F0502020204030204" pitchFamily="34" charset="0"/>
              <a:cs typeface="Calibri" panose="020F0502020204030204" pitchFamily="34" charset="0"/>
            </a:endParaRPr>
          </a:p>
          <a:p>
            <a:pPr marL="742950" lvl="1" indent="-285750" algn="just">
              <a:buFont typeface="Courier New" panose="02070309020205020404" pitchFamily="49" charset="0"/>
              <a:buChar char="o"/>
            </a:pPr>
            <a:r>
              <a:rPr lang="en-GB" sz="1400" b="1" dirty="0">
                <a:latin typeface="Calibri" panose="020F0502020204030204" pitchFamily="34" charset="0"/>
                <a:cs typeface="Calibri" panose="020F0502020204030204" pitchFamily="34" charset="0"/>
              </a:rPr>
              <a:t>General Objectives</a:t>
            </a:r>
            <a:r>
              <a:rPr lang="en-GB" sz="1400" dirty="0">
                <a:latin typeface="Calibri" panose="020F0502020204030204" pitchFamily="34" charset="0"/>
                <a:cs typeface="Calibri" panose="020F0502020204030204" pitchFamily="34" charset="0"/>
              </a:rPr>
              <a:t>: Long-term aims producing benefits beyond the project duration, contributing, improving, strengthening, facilitating, and implementing</a:t>
            </a:r>
          </a:p>
          <a:p>
            <a:pPr marL="742950" lvl="1" indent="-285750" algn="just">
              <a:buFont typeface="Courier New" panose="02070309020205020404" pitchFamily="49" charset="0"/>
              <a:buChar char="o"/>
            </a:pPr>
            <a:endParaRPr lang="en-GB" sz="700" dirty="0">
              <a:latin typeface="Calibri" panose="020F0502020204030204" pitchFamily="34" charset="0"/>
              <a:cs typeface="Calibri" panose="020F0502020204030204" pitchFamily="34" charset="0"/>
            </a:endParaRPr>
          </a:p>
          <a:p>
            <a:pPr marL="742950" lvl="1" indent="-285750" algn="just">
              <a:buFont typeface="Courier New" panose="02070309020205020404" pitchFamily="49" charset="0"/>
              <a:buChar char="o"/>
            </a:pPr>
            <a:r>
              <a:rPr lang="en-GB" sz="1400" b="1" dirty="0">
                <a:latin typeface="Calibri" panose="020F0502020204030204" pitchFamily="34" charset="0"/>
                <a:cs typeface="Calibri" panose="020F0502020204030204" pitchFamily="34" charset="0"/>
              </a:rPr>
              <a:t>Specific Objectives</a:t>
            </a:r>
            <a:r>
              <a:rPr lang="en-GB" sz="1400" dirty="0">
                <a:latin typeface="Calibri" panose="020F0502020204030204" pitchFamily="34" charset="0"/>
                <a:cs typeface="Calibri" panose="020F0502020204030204" pitchFamily="34" charset="0"/>
              </a:rPr>
              <a:t>: Attainable during the project’s lifetime, such as testing a concept or developing new knowledge</a:t>
            </a:r>
          </a:p>
          <a:p>
            <a:pPr algn="just"/>
            <a:endParaRPr lang="en-GB" sz="1400" dirty="0">
              <a:latin typeface="Calibri" panose="020F0502020204030204" pitchFamily="34" charset="0"/>
              <a:cs typeface="Calibri" panose="020F0502020204030204" pitchFamily="34" charset="0"/>
            </a:endParaRPr>
          </a:p>
          <a:p>
            <a:pPr algn="just"/>
            <a:r>
              <a:rPr lang="en-GB" sz="1400" b="1" dirty="0">
                <a:latin typeface="Calibri" panose="020F0502020204030204" pitchFamily="34" charset="0"/>
                <a:cs typeface="Calibri" panose="020F0502020204030204" pitchFamily="34" charset="0"/>
              </a:rPr>
              <a:t>Tips</a:t>
            </a:r>
            <a:r>
              <a:rPr lang="en-GB" sz="1400" dirty="0">
                <a:latin typeface="Calibri" panose="020F0502020204030204" pitchFamily="34" charset="0"/>
                <a:cs typeface="Calibri" panose="020F0502020204030204" pitchFamily="34" charset="0"/>
              </a:rPr>
              <a:t>:</a:t>
            </a:r>
          </a:p>
          <a:p>
            <a:pPr algn="just"/>
            <a:endParaRPr lang="en-GB" sz="7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dirty="0">
                <a:latin typeface="Calibri" panose="020F0502020204030204" pitchFamily="34" charset="0"/>
                <a:cs typeface="Calibri" panose="020F0502020204030204" pitchFamily="34" charset="0"/>
              </a:rPr>
              <a:t>Connect objectives to relevant European policies, such as the 2030 European Digital Decade</a:t>
            </a:r>
          </a:p>
          <a:p>
            <a:pPr marL="285750" indent="-285750" algn="just">
              <a:buFont typeface="Arial" panose="020B0604020202020204" pitchFamily="34" charset="0"/>
              <a:buChar char="•"/>
            </a:pPr>
            <a:endParaRPr lang="en-GB" sz="7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dirty="0">
                <a:latin typeface="Calibri" panose="020F0502020204030204" pitchFamily="34" charset="0"/>
                <a:cs typeface="Calibri" panose="020F0502020204030204" pitchFamily="34" charset="0"/>
              </a:rPr>
              <a:t>Showcase how the proposal addresses a pertinent problem</a:t>
            </a:r>
          </a:p>
          <a:p>
            <a:pPr marL="285750" indent="-285750" algn="just">
              <a:buFont typeface="Arial" panose="020B0604020202020204" pitchFamily="34" charset="0"/>
              <a:buChar char="•"/>
            </a:pPr>
            <a:endParaRPr lang="en-GB" sz="7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dirty="0">
                <a:latin typeface="Calibri" panose="020F0502020204030204" pitchFamily="34" charset="0"/>
                <a:cs typeface="Calibri" panose="020F0502020204030204" pitchFamily="34" charset="0"/>
              </a:rPr>
              <a:t>Measure potential impact / improvement, linking it to EU strategic objectives and specific programme’s priorities</a:t>
            </a:r>
          </a:p>
          <a:p>
            <a:pPr marL="285750" indent="-285750" algn="just">
              <a:buFont typeface="Arial" panose="020B0604020202020204" pitchFamily="34" charset="0"/>
              <a:buChar char="•"/>
            </a:pPr>
            <a:endParaRPr lang="en-GB" sz="7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dirty="0">
                <a:latin typeface="Calibri" panose="020F0502020204030204" pitchFamily="34" charset="0"/>
                <a:cs typeface="Calibri" panose="020F0502020204030204" pitchFamily="34" charset="0"/>
              </a:rPr>
              <a:t>Define mechanisms and actions for results sharing and promotion, uptake measures, and validation by end users</a:t>
            </a:r>
          </a:p>
          <a:p>
            <a:pPr marL="285750" indent="-285750" algn="just">
              <a:buFont typeface="Arial" panose="020B0604020202020204" pitchFamily="34" charset="0"/>
              <a:buChar char="•"/>
            </a:pPr>
            <a:endParaRPr lang="en-GB" sz="7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dirty="0">
                <a:latin typeface="Calibri" panose="020F0502020204030204" pitchFamily="34" charset="0"/>
                <a:cs typeface="Calibri" panose="020F0502020204030204" pitchFamily="34" charset="0"/>
              </a:rPr>
              <a:t>Ensure project sustainability: financial, political-institutional, environmental</a:t>
            </a:r>
          </a:p>
        </p:txBody>
      </p:sp>
    </p:spTree>
    <p:extLst>
      <p:ext uri="{BB962C8B-B14F-4D97-AF65-F5344CB8AC3E}">
        <p14:creationId xmlns:p14="http://schemas.microsoft.com/office/powerpoint/2010/main" val="35738114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566146" cy="824531"/>
          </a:xfrm>
        </p:spPr>
        <p:txBody>
          <a:bodyPr/>
          <a:lstStyle/>
          <a:p>
            <a:pPr algn="just">
              <a:defRPr/>
            </a:pPr>
            <a:r>
              <a:rPr lang="en-GB" sz="2800" b="1" dirty="0">
                <a:solidFill>
                  <a:srgbClr val="0AD995"/>
                </a:solidFill>
              </a:rPr>
              <a:t>Unit </a:t>
            </a:r>
            <a:r>
              <a:rPr kumimoji="0" lang="en-GB" sz="2800" b="1" i="0" u="none" strike="noStrike" kern="1200" cap="none" spc="0" normalizeH="0" baseline="0" noProof="0" dirty="0">
                <a:ln>
                  <a:noFill/>
                </a:ln>
                <a:solidFill>
                  <a:srgbClr val="0AD995"/>
                </a:solidFill>
                <a:effectLst/>
                <a:uLnTx/>
                <a:uFillTx/>
                <a:latin typeface="Calibri" panose="020F0502020204030204"/>
                <a:ea typeface="+mn-ea"/>
                <a:cs typeface="+mn-cs"/>
              </a:rPr>
              <a:t>3. The </a:t>
            </a:r>
            <a:r>
              <a:rPr lang="en-GB" sz="2800" dirty="0">
                <a:solidFill>
                  <a:srgbClr val="0AD995"/>
                </a:solidFill>
                <a:latin typeface="Calibri" panose="020F0502020204030204"/>
              </a:rPr>
              <a:t>Standard</a:t>
            </a:r>
            <a:r>
              <a:rPr kumimoji="0" lang="en-GB" sz="2800" b="1" i="0" u="none" strike="noStrike" kern="1200" cap="none" spc="0" normalizeH="0" baseline="0" noProof="0" dirty="0">
                <a:ln>
                  <a:noFill/>
                </a:ln>
                <a:solidFill>
                  <a:srgbClr val="0AD995"/>
                </a:solidFill>
                <a:effectLst/>
                <a:uLnTx/>
                <a:uFillTx/>
                <a:latin typeface="Calibri" panose="020F0502020204030204"/>
                <a:ea typeface="+mn-ea"/>
                <a:cs typeface="+mn-cs"/>
              </a:rPr>
              <a:t> EU Project’s Lifecycle – Start &amp; Apply</a:t>
            </a:r>
            <a:endParaRPr lang="en-GB" sz="2800" b="1" dirty="0">
              <a:solidFill>
                <a:srgbClr val="0AD995"/>
              </a:solidFill>
            </a:endParaRPr>
          </a:p>
          <a:p>
            <a:r>
              <a:rPr lang="en-GB" sz="2200" dirty="0"/>
              <a:t>3.2 Proposal Development Phase: Framework and Key Elements (2)</a:t>
            </a:r>
          </a:p>
        </p:txBody>
      </p:sp>
      <p:sp>
        <p:nvSpPr>
          <p:cNvPr id="6" name="CasellaDiTesto 5">
            <a:extLst>
              <a:ext uri="{FF2B5EF4-FFF2-40B4-BE49-F238E27FC236}">
                <a16:creationId xmlns:a16="http://schemas.microsoft.com/office/drawing/2014/main" id="{DF8EAC4C-3E0C-2A09-47B8-5E8A97F9E53B}"/>
              </a:ext>
            </a:extLst>
          </p:cNvPr>
          <p:cNvSpPr txBox="1"/>
          <p:nvPr/>
        </p:nvSpPr>
        <p:spPr>
          <a:xfrm>
            <a:off x="471472" y="1489412"/>
            <a:ext cx="11152657" cy="3754874"/>
          </a:xfrm>
          <a:prstGeom prst="rect">
            <a:avLst/>
          </a:prstGeom>
          <a:noFill/>
        </p:spPr>
        <p:txBody>
          <a:bodyPr wrap="square" rtlCol="0">
            <a:spAutoFit/>
          </a:bodyPr>
          <a:lstStyle/>
          <a:p>
            <a:pPr marL="285750" indent="-285750" algn="just">
              <a:buFont typeface="Arial" panose="020B0604020202020204" pitchFamily="34" charset="0"/>
              <a:buChar char="•"/>
            </a:pPr>
            <a:r>
              <a:rPr lang="en-GB" sz="1400" b="1" i="0" dirty="0">
                <a:solidFill>
                  <a:srgbClr val="1B193E"/>
                </a:solidFill>
                <a:effectLst/>
                <a:latin typeface="Calibri" panose="020F0502020204030204" pitchFamily="34" charset="0"/>
                <a:cs typeface="Calibri" panose="020F0502020204030204" pitchFamily="34" charset="0"/>
              </a:rPr>
              <a:t>Results – WHAT:</a:t>
            </a:r>
          </a:p>
          <a:p>
            <a:pPr marL="171450" indent="-171450" algn="just">
              <a:buFont typeface="Arial" panose="020B0604020202020204" pitchFamily="34" charset="0"/>
              <a:buChar char="•"/>
            </a:pPr>
            <a:endParaRPr lang="en-GB" sz="700" b="0" i="0" dirty="0">
              <a:solidFill>
                <a:srgbClr val="1B193E"/>
              </a:solidFill>
              <a:effectLst/>
              <a:latin typeface="Calibri" panose="020F0502020204030204" pitchFamily="34" charset="0"/>
              <a:cs typeface="Calibri" panose="020F0502020204030204" pitchFamily="34" charset="0"/>
            </a:endParaRPr>
          </a:p>
          <a:p>
            <a:pPr marL="742950" lvl="1" indent="-285750" algn="just">
              <a:buFont typeface="Courier New" panose="02070309020205020404" pitchFamily="49" charset="0"/>
              <a:buChar char="o"/>
            </a:pPr>
            <a:r>
              <a:rPr lang="en-GB" sz="1400" b="1" i="0" dirty="0">
                <a:solidFill>
                  <a:srgbClr val="1B193E"/>
                </a:solidFill>
                <a:effectLst/>
                <a:latin typeface="Calibri" panose="020F0502020204030204" pitchFamily="34" charset="0"/>
                <a:cs typeface="Calibri" panose="020F0502020204030204" pitchFamily="34" charset="0"/>
              </a:rPr>
              <a:t>Tangible Results (Deliverables):</a:t>
            </a:r>
            <a:r>
              <a:rPr lang="en-GB" sz="1400" b="0" i="0" dirty="0">
                <a:solidFill>
                  <a:srgbClr val="1B193E"/>
                </a:solidFill>
                <a:effectLst/>
                <a:latin typeface="Calibri" panose="020F0502020204030204" pitchFamily="34" charset="0"/>
                <a:cs typeface="Calibri" panose="020F0502020204030204" pitchFamily="34" charset="0"/>
              </a:rPr>
              <a:t> Concrete outcomes like platform, app, training curricula, publications, reports, etc.</a:t>
            </a:r>
          </a:p>
          <a:p>
            <a:pPr marL="628650" lvl="1" indent="-171450" algn="just">
              <a:buFont typeface="Courier New" panose="02070309020205020404" pitchFamily="49" charset="0"/>
              <a:buChar char="o"/>
            </a:pPr>
            <a:endParaRPr lang="en-GB" sz="700" b="1" i="0" dirty="0">
              <a:solidFill>
                <a:srgbClr val="1B193E"/>
              </a:solidFill>
              <a:effectLst/>
              <a:latin typeface="Calibri" panose="020F0502020204030204" pitchFamily="34" charset="0"/>
              <a:cs typeface="Calibri" panose="020F0502020204030204" pitchFamily="34" charset="0"/>
            </a:endParaRPr>
          </a:p>
          <a:p>
            <a:pPr marL="742950" lvl="1" indent="-285750" algn="just">
              <a:buFont typeface="Courier New" panose="02070309020205020404" pitchFamily="49" charset="0"/>
              <a:buChar char="o"/>
            </a:pPr>
            <a:r>
              <a:rPr lang="en-GB" sz="1400" b="1" i="0" dirty="0">
                <a:solidFill>
                  <a:srgbClr val="1B193E"/>
                </a:solidFill>
                <a:effectLst/>
                <a:latin typeface="Calibri" panose="020F0502020204030204" pitchFamily="34" charset="0"/>
                <a:cs typeface="Calibri" panose="020F0502020204030204" pitchFamily="34" charset="0"/>
              </a:rPr>
              <a:t>Intangible Results:</a:t>
            </a:r>
            <a:r>
              <a:rPr lang="en-GB" sz="1400" b="0" i="0" dirty="0">
                <a:solidFill>
                  <a:srgbClr val="1B193E"/>
                </a:solidFill>
                <a:effectLst/>
                <a:latin typeface="Calibri" panose="020F0502020204030204" pitchFamily="34" charset="0"/>
                <a:cs typeface="Calibri" panose="020F0502020204030204" pitchFamily="34" charset="0"/>
              </a:rPr>
              <a:t> Includes new skills and knowledge, proven added value, etc.</a:t>
            </a:r>
          </a:p>
          <a:p>
            <a:pPr marL="742950" lvl="1" indent="-285750" algn="just">
              <a:buFont typeface="Arial" panose="020B0604020202020204" pitchFamily="34" charset="0"/>
              <a:buChar char="•"/>
            </a:pPr>
            <a:endParaRPr lang="en-GB" sz="1400" b="0"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b="1" i="0" dirty="0">
                <a:solidFill>
                  <a:srgbClr val="1B193E"/>
                </a:solidFill>
                <a:effectLst/>
                <a:latin typeface="Calibri" panose="020F0502020204030204" pitchFamily="34" charset="0"/>
                <a:cs typeface="Calibri" panose="020F0502020204030204" pitchFamily="34" charset="0"/>
              </a:rPr>
              <a:t>Responsibilities – WHO:</a:t>
            </a:r>
            <a:endParaRPr lang="en-GB" sz="1400" b="0" i="0" dirty="0">
              <a:solidFill>
                <a:srgbClr val="1B193E"/>
              </a:solidFill>
              <a:effectLst/>
              <a:latin typeface="Calibri" panose="020F0502020204030204" pitchFamily="34" charset="0"/>
              <a:cs typeface="Calibri" panose="020F0502020204030204" pitchFamily="34" charset="0"/>
            </a:endParaRPr>
          </a:p>
          <a:p>
            <a:pPr marL="742950" lvl="1" indent="-285750" algn="just">
              <a:buFont typeface="Arial" panose="020B0604020202020204" pitchFamily="34" charset="0"/>
              <a:buChar char="•"/>
            </a:pPr>
            <a:endParaRPr lang="en-GB" sz="700" b="1" i="0" dirty="0">
              <a:solidFill>
                <a:srgbClr val="1B193E"/>
              </a:solidFill>
              <a:effectLst/>
              <a:latin typeface="Calibri" panose="020F0502020204030204" pitchFamily="34" charset="0"/>
              <a:cs typeface="Calibri" panose="020F0502020204030204" pitchFamily="34" charset="0"/>
            </a:endParaRPr>
          </a:p>
          <a:p>
            <a:pPr marL="742950" lvl="1" indent="-285750" algn="just">
              <a:buFont typeface="Courier New" panose="02070309020205020404" pitchFamily="49" charset="0"/>
              <a:buChar char="o"/>
            </a:pPr>
            <a:r>
              <a:rPr lang="en-GB" sz="1400" b="1" i="0" dirty="0">
                <a:solidFill>
                  <a:srgbClr val="1B193E"/>
                </a:solidFill>
                <a:effectLst/>
                <a:latin typeface="Calibri" panose="020F0502020204030204" pitchFamily="34" charset="0"/>
                <a:cs typeface="Calibri" panose="020F0502020204030204" pitchFamily="34" charset="0"/>
              </a:rPr>
              <a:t>Project Partners Agreement:</a:t>
            </a:r>
            <a:r>
              <a:rPr lang="en-GB" sz="1400" b="0" i="0" dirty="0">
                <a:solidFill>
                  <a:srgbClr val="1B193E"/>
                </a:solidFill>
                <a:effectLst/>
                <a:latin typeface="Calibri" panose="020F0502020204030204" pitchFamily="34" charset="0"/>
                <a:cs typeface="Calibri" panose="020F0502020204030204" pitchFamily="34" charset="0"/>
              </a:rPr>
              <a:t> Clearly defined roles and responsibilities for each partner, linking them with their expertise</a:t>
            </a:r>
          </a:p>
          <a:p>
            <a:pPr marL="742950" lvl="1" indent="-285750" algn="just">
              <a:buFont typeface="Courier New" panose="02070309020205020404" pitchFamily="49" charset="0"/>
              <a:buChar char="o"/>
            </a:pPr>
            <a:endParaRPr lang="en-GB" sz="700" b="1" i="0" dirty="0">
              <a:solidFill>
                <a:srgbClr val="1B193E"/>
              </a:solidFill>
              <a:effectLst/>
              <a:latin typeface="Calibri" panose="020F0502020204030204" pitchFamily="34" charset="0"/>
              <a:cs typeface="Calibri" panose="020F0502020204030204" pitchFamily="34" charset="0"/>
            </a:endParaRPr>
          </a:p>
          <a:p>
            <a:pPr marL="742950" lvl="1" indent="-285750" algn="just">
              <a:buFont typeface="Courier New" panose="02070309020205020404" pitchFamily="49" charset="0"/>
              <a:buChar char="o"/>
            </a:pPr>
            <a:r>
              <a:rPr lang="en-GB" sz="1400" b="1" i="0" dirty="0">
                <a:solidFill>
                  <a:srgbClr val="1B193E"/>
                </a:solidFill>
                <a:effectLst/>
                <a:latin typeface="Calibri" panose="020F0502020204030204" pitchFamily="34" charset="0"/>
                <a:cs typeface="Calibri" panose="020F0502020204030204" pitchFamily="34" charset="0"/>
              </a:rPr>
              <a:t>External Stakeholder Involvement:</a:t>
            </a:r>
            <a:r>
              <a:rPr lang="en-GB" sz="1400" b="0" i="0" dirty="0">
                <a:solidFill>
                  <a:srgbClr val="1B193E"/>
                </a:solidFill>
                <a:effectLst/>
                <a:latin typeface="Calibri" panose="020F0502020204030204" pitchFamily="34" charset="0"/>
                <a:cs typeface="Calibri" panose="020F0502020204030204" pitchFamily="34" charset="0"/>
              </a:rPr>
              <a:t> Includes engaging and involving stakeholders, including for example an External Review Evaluation Committee, Associated Partners, etc.</a:t>
            </a:r>
          </a:p>
          <a:p>
            <a:pPr lvl="1" algn="just"/>
            <a:endParaRPr lang="en-GB" sz="1400" b="1"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b="1" i="0" dirty="0">
                <a:solidFill>
                  <a:srgbClr val="1B193E"/>
                </a:solidFill>
                <a:effectLst/>
                <a:latin typeface="Calibri" panose="020F0502020204030204" pitchFamily="34" charset="0"/>
                <a:cs typeface="Calibri" panose="020F0502020204030204" pitchFamily="34" charset="0"/>
              </a:rPr>
              <a:t>Planning and Execution – WHEN &amp; HOW:</a:t>
            </a:r>
            <a:endParaRPr lang="en-GB" sz="1400" b="0" i="0" dirty="0">
              <a:solidFill>
                <a:srgbClr val="1B193E"/>
              </a:solidFill>
              <a:effectLst/>
              <a:latin typeface="Calibri" panose="020F0502020204030204" pitchFamily="34" charset="0"/>
              <a:cs typeface="Calibri" panose="020F0502020204030204" pitchFamily="34" charset="0"/>
            </a:endParaRPr>
          </a:p>
          <a:p>
            <a:pPr lvl="1" algn="just"/>
            <a:endParaRPr lang="en-GB" sz="700" b="1" i="0" dirty="0">
              <a:solidFill>
                <a:srgbClr val="1B193E"/>
              </a:solidFill>
              <a:effectLst/>
              <a:latin typeface="Calibri" panose="020F0502020204030204" pitchFamily="34" charset="0"/>
              <a:cs typeface="Calibri" panose="020F0502020204030204" pitchFamily="34" charset="0"/>
            </a:endParaRPr>
          </a:p>
          <a:p>
            <a:pPr marL="742950" lvl="1" indent="-285750" algn="just">
              <a:buFont typeface="Courier New" panose="02070309020205020404" pitchFamily="49" charset="0"/>
              <a:buChar char="o"/>
            </a:pPr>
            <a:r>
              <a:rPr lang="en-GB" sz="1400" b="1" i="0" dirty="0">
                <a:solidFill>
                  <a:srgbClr val="1B193E"/>
                </a:solidFill>
                <a:effectLst/>
                <a:latin typeface="Calibri" panose="020F0502020204030204" pitchFamily="34" charset="0"/>
                <a:cs typeface="Calibri" panose="020F0502020204030204" pitchFamily="34" charset="0"/>
              </a:rPr>
              <a:t>Action Plan:</a:t>
            </a:r>
            <a:r>
              <a:rPr lang="en-GB" sz="1400" b="0" i="0" dirty="0">
                <a:solidFill>
                  <a:srgbClr val="1B193E"/>
                </a:solidFill>
                <a:effectLst/>
                <a:latin typeface="Calibri" panose="020F0502020204030204" pitchFamily="34" charset="0"/>
                <a:cs typeface="Calibri" panose="020F0502020204030204" pitchFamily="34" charset="0"/>
              </a:rPr>
              <a:t> Develop a comprehensive plan outlining the tasks, phases and timelines – also through project management tools such as a Gantt chart</a:t>
            </a:r>
          </a:p>
          <a:p>
            <a:pPr marL="742950" lvl="1" indent="-285750" algn="just">
              <a:buFont typeface="Courier New" panose="02070309020205020404" pitchFamily="49" charset="0"/>
              <a:buChar char="o"/>
            </a:pPr>
            <a:endParaRPr lang="en-GB" sz="700" b="1" i="0" dirty="0">
              <a:solidFill>
                <a:srgbClr val="1B193E"/>
              </a:solidFill>
              <a:effectLst/>
              <a:latin typeface="Calibri" panose="020F0502020204030204" pitchFamily="34" charset="0"/>
              <a:cs typeface="Calibri" panose="020F0502020204030204" pitchFamily="34" charset="0"/>
            </a:endParaRPr>
          </a:p>
          <a:p>
            <a:pPr marL="742950" lvl="1" indent="-285750" algn="just">
              <a:buFont typeface="Courier New" panose="02070309020205020404" pitchFamily="49" charset="0"/>
              <a:buChar char="o"/>
            </a:pPr>
            <a:r>
              <a:rPr lang="en-GB" sz="1400" b="1" i="0" dirty="0">
                <a:solidFill>
                  <a:srgbClr val="1B193E"/>
                </a:solidFill>
                <a:effectLst/>
                <a:latin typeface="Calibri" panose="020F0502020204030204" pitchFamily="34" charset="0"/>
                <a:cs typeface="Calibri" panose="020F0502020204030204" pitchFamily="34" charset="0"/>
              </a:rPr>
              <a:t>Budget Allocation:</a:t>
            </a:r>
            <a:r>
              <a:rPr lang="en-GB" sz="1400" b="0" i="0" dirty="0">
                <a:solidFill>
                  <a:srgbClr val="1B193E"/>
                </a:solidFill>
                <a:effectLst/>
                <a:latin typeface="Calibri" panose="020F0502020204030204" pitchFamily="34" charset="0"/>
                <a:cs typeface="Calibri" panose="020F0502020204030204" pitchFamily="34" charset="0"/>
              </a:rPr>
              <a:t> Allocate the budget effectively, ensuring resources are distributed based on project needs and distribution of partners’ roles and responsibilities</a:t>
            </a:r>
          </a:p>
        </p:txBody>
      </p:sp>
    </p:spTree>
    <p:extLst>
      <p:ext uri="{BB962C8B-B14F-4D97-AF65-F5344CB8AC3E}">
        <p14:creationId xmlns:p14="http://schemas.microsoft.com/office/powerpoint/2010/main" val="30445257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566146" cy="824531"/>
          </a:xfrm>
        </p:spPr>
        <p:txBody>
          <a:bodyPr/>
          <a:lstStyle/>
          <a:p>
            <a:pPr algn="just">
              <a:defRPr/>
            </a:pPr>
            <a:r>
              <a:rPr lang="en-GB" sz="2800" b="1" dirty="0">
                <a:solidFill>
                  <a:srgbClr val="0AD995"/>
                </a:solidFill>
              </a:rPr>
              <a:t>Unit </a:t>
            </a:r>
            <a:r>
              <a:rPr kumimoji="0" lang="en-GB" sz="2800" b="1" i="0" u="none" strike="noStrike" kern="1200" cap="none" spc="0" normalizeH="0" baseline="0" noProof="0" dirty="0">
                <a:ln>
                  <a:noFill/>
                </a:ln>
                <a:solidFill>
                  <a:srgbClr val="0AD995"/>
                </a:solidFill>
                <a:effectLst/>
                <a:uLnTx/>
                <a:uFillTx/>
                <a:latin typeface="Calibri" panose="020F0502020204030204"/>
                <a:ea typeface="+mn-ea"/>
                <a:cs typeface="+mn-cs"/>
              </a:rPr>
              <a:t>3. The Standard EU Project’s Lifecycle – Start &amp; Apply</a:t>
            </a:r>
            <a:endParaRPr lang="en-GB" sz="2800" b="1" dirty="0">
              <a:solidFill>
                <a:srgbClr val="0AD995"/>
              </a:solidFill>
            </a:endParaRPr>
          </a:p>
          <a:p>
            <a:r>
              <a:rPr lang="en-GB" sz="2200" dirty="0"/>
              <a:t>3.3 Submission and Proposal Evaluation Process</a:t>
            </a:r>
          </a:p>
        </p:txBody>
      </p:sp>
      <p:sp>
        <p:nvSpPr>
          <p:cNvPr id="3" name="CasellaDiTesto 2">
            <a:extLst>
              <a:ext uri="{FF2B5EF4-FFF2-40B4-BE49-F238E27FC236}">
                <a16:creationId xmlns:a16="http://schemas.microsoft.com/office/drawing/2014/main" id="{93A5A104-F3B5-968A-FC7D-DC43581F48C7}"/>
              </a:ext>
            </a:extLst>
          </p:cNvPr>
          <p:cNvSpPr txBox="1"/>
          <p:nvPr/>
        </p:nvSpPr>
        <p:spPr>
          <a:xfrm>
            <a:off x="471472" y="1489412"/>
            <a:ext cx="11152657" cy="4401205"/>
          </a:xfrm>
          <a:prstGeom prst="rect">
            <a:avLst/>
          </a:prstGeom>
          <a:noFill/>
        </p:spPr>
        <p:txBody>
          <a:bodyPr wrap="square" rtlCol="0">
            <a:spAutoFit/>
          </a:bodyPr>
          <a:lstStyle/>
          <a:p>
            <a:pPr algn="just"/>
            <a:r>
              <a:rPr lang="en-GB" sz="1400" dirty="0">
                <a:latin typeface="Calibri" panose="020F0502020204030204" pitchFamily="34" charset="0"/>
                <a:cs typeface="Calibri" panose="020F0502020204030204" pitchFamily="34" charset="0"/>
              </a:rPr>
              <a:t>After comprehensive development, the proposal is formally submitted through the designated platform (</a:t>
            </a:r>
            <a:r>
              <a:rPr lang="en-GB" sz="1400" b="1" dirty="0">
                <a:latin typeface="Calibri" panose="020F0502020204030204" pitchFamily="34" charset="0"/>
                <a:cs typeface="Calibri" panose="020F0502020204030204" pitchFamily="34" charset="0"/>
              </a:rPr>
              <a:t>formal submission</a:t>
            </a:r>
            <a:r>
              <a:rPr lang="en-GB" sz="1400" dirty="0">
                <a:latin typeface="Calibri" panose="020F0502020204030204" pitchFamily="34" charset="0"/>
                <a:cs typeface="Calibri" panose="020F0502020204030204" pitchFamily="34" charset="0"/>
              </a:rPr>
              <a:t>), signifying the conclusion of the idea-to-proposal process. The completed form is submitted through the specified platform, which varies according to the specific programme requirements.</a:t>
            </a:r>
          </a:p>
          <a:p>
            <a:pPr algn="just"/>
            <a:endParaRPr lang="en-GB" sz="1400" dirty="0">
              <a:latin typeface="Calibri" panose="020F0502020204030204" pitchFamily="34" charset="0"/>
              <a:cs typeface="Calibri" panose="020F0502020204030204" pitchFamily="34" charset="0"/>
            </a:endParaRPr>
          </a:p>
          <a:p>
            <a:pPr algn="just"/>
            <a:r>
              <a:rPr lang="en-GB" sz="1400" dirty="0">
                <a:latin typeface="Calibri" panose="020F0502020204030204" pitchFamily="34" charset="0"/>
                <a:cs typeface="Calibri" panose="020F0502020204030204" pitchFamily="34" charset="0"/>
              </a:rPr>
              <a:t>At the same time, a new process begins: the </a:t>
            </a:r>
            <a:r>
              <a:rPr lang="en-GB" sz="1400" b="1" dirty="0">
                <a:latin typeface="Calibri" panose="020F0502020204030204" pitchFamily="34" charset="0"/>
                <a:cs typeface="Calibri" panose="020F0502020204030204" pitchFamily="34" charset="0"/>
              </a:rPr>
              <a:t>proposal evaluation process</a:t>
            </a:r>
            <a:r>
              <a:rPr lang="en-GB" sz="1400" dirty="0">
                <a:latin typeface="Calibri" panose="020F0502020204030204" pitchFamily="34" charset="0"/>
                <a:cs typeface="Calibri" panose="020F0502020204030204" pitchFamily="34" charset="0"/>
              </a:rPr>
              <a:t>.</a:t>
            </a:r>
          </a:p>
          <a:p>
            <a:pPr algn="just"/>
            <a:endParaRPr lang="en-GB" sz="1400" dirty="0">
              <a:latin typeface="Calibri" panose="020F0502020204030204" pitchFamily="34" charset="0"/>
              <a:cs typeface="Calibri" panose="020F0502020204030204" pitchFamily="34" charset="0"/>
            </a:endParaRPr>
          </a:p>
          <a:p>
            <a:pPr algn="just"/>
            <a:r>
              <a:rPr lang="en-GB" sz="1400" b="1" dirty="0">
                <a:latin typeface="Calibri" panose="020F0502020204030204" pitchFamily="34" charset="0"/>
                <a:cs typeface="Calibri" panose="020F0502020204030204" pitchFamily="34" charset="0"/>
              </a:rPr>
              <a:t>Project Evaluation</a:t>
            </a:r>
            <a:r>
              <a:rPr lang="en-GB" sz="1400" dirty="0">
                <a:latin typeface="Calibri" panose="020F0502020204030204" pitchFamily="34" charset="0"/>
                <a:cs typeface="Calibri" panose="020F0502020204030204" pitchFamily="34" charset="0"/>
              </a:rPr>
              <a:t>: The submitted proposal undergoes evaluation by designated entities and evaluators. Evaluation criteria include criteria such as clear objectives, tangible and intangible results, stakeholder responsibilities, and strategic alignment.</a:t>
            </a:r>
          </a:p>
          <a:p>
            <a:pPr algn="just"/>
            <a:endParaRPr lang="en-GB" sz="1400" dirty="0">
              <a:latin typeface="Calibri" panose="020F0502020204030204" pitchFamily="34" charset="0"/>
              <a:cs typeface="Calibri" panose="020F0502020204030204" pitchFamily="34" charset="0"/>
            </a:endParaRPr>
          </a:p>
          <a:p>
            <a:pPr algn="just"/>
            <a:r>
              <a:rPr lang="en-GB" sz="1400" dirty="0">
                <a:latin typeface="Calibri" panose="020F0502020204030204" pitchFamily="34" charset="0"/>
                <a:cs typeface="Calibri" panose="020F0502020204030204" pitchFamily="34" charset="0"/>
                <a:sym typeface="Wingdings" pitchFamily="2" charset="2"/>
              </a:rPr>
              <a:t> </a:t>
            </a:r>
            <a:r>
              <a:rPr lang="en-GB" sz="1400" b="1" dirty="0">
                <a:latin typeface="Calibri" panose="020F0502020204030204" pitchFamily="34" charset="0"/>
                <a:cs typeface="Calibri" panose="020F0502020204030204" pitchFamily="34" charset="0"/>
              </a:rPr>
              <a:t>If Approved</a:t>
            </a:r>
            <a:r>
              <a:rPr lang="en-GB" sz="1400" dirty="0">
                <a:latin typeface="Calibri" panose="020F0502020204030204" pitchFamily="34" charset="0"/>
                <a:cs typeface="Calibri" panose="020F0502020204030204" pitchFamily="34" charset="0"/>
              </a:rPr>
              <a:t>: The project proceeds to compliance and execution, with contract negotiations following feedback from evaluators. The project starts with a kick-off and concludes, after its implementation, with a final report on project results.</a:t>
            </a:r>
          </a:p>
          <a:p>
            <a:pPr algn="just"/>
            <a:endParaRPr lang="en-GB" sz="1400" dirty="0">
              <a:latin typeface="Calibri" panose="020F0502020204030204" pitchFamily="34" charset="0"/>
              <a:cs typeface="Calibri" panose="020F0502020204030204" pitchFamily="34" charset="0"/>
            </a:endParaRPr>
          </a:p>
          <a:p>
            <a:pPr marL="285750" indent="-285750" algn="just">
              <a:buFont typeface="Wingdings" pitchFamily="2" charset="2"/>
              <a:buChar char="à"/>
            </a:pPr>
            <a:r>
              <a:rPr lang="en-GB" sz="1400" b="1" dirty="0">
                <a:latin typeface="Calibri" panose="020F0502020204030204" pitchFamily="34" charset="0"/>
                <a:cs typeface="Calibri" panose="020F0502020204030204" pitchFamily="34" charset="0"/>
              </a:rPr>
              <a:t>If Not Approved</a:t>
            </a:r>
            <a:r>
              <a:rPr lang="en-GB" sz="1400" dirty="0">
                <a:latin typeface="Calibri" panose="020F0502020204030204" pitchFamily="34" charset="0"/>
                <a:cs typeface="Calibri" panose="020F0502020204030204" pitchFamily="34" charset="0"/>
              </a:rPr>
              <a:t>: A revision strategy is initiated, involving a detailed analysis of received feedback and necessary adaptations for improvement. The review process comprises </a:t>
            </a:r>
            <a:r>
              <a:rPr lang="en-GB" sz="1400" b="1" dirty="0">
                <a:latin typeface="Calibri" panose="020F0502020204030204" pitchFamily="34" charset="0"/>
                <a:cs typeface="Calibri" panose="020F0502020204030204" pitchFamily="34" charset="0"/>
              </a:rPr>
              <a:t>two key phases</a:t>
            </a:r>
            <a:r>
              <a:rPr lang="en-GB" sz="1400" dirty="0">
                <a:latin typeface="Calibri" panose="020F0502020204030204" pitchFamily="34" charset="0"/>
                <a:cs typeface="Calibri" panose="020F0502020204030204" pitchFamily="34" charset="0"/>
              </a:rPr>
              <a:t>:</a:t>
            </a:r>
          </a:p>
          <a:p>
            <a:pPr algn="just"/>
            <a:endParaRPr lang="en-GB" sz="14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b="1" dirty="0">
                <a:latin typeface="Calibri" panose="020F0502020204030204" pitchFamily="34" charset="0"/>
                <a:cs typeface="Calibri" panose="020F0502020204030204" pitchFamily="34" charset="0"/>
              </a:rPr>
              <a:t>Revision and Feedback</a:t>
            </a:r>
            <a:r>
              <a:rPr lang="en-GB" sz="1400" dirty="0">
                <a:latin typeface="Calibri" panose="020F0502020204030204" pitchFamily="34" charset="0"/>
                <a:cs typeface="Calibri" panose="020F0502020204030204" pitchFamily="34" charset="0"/>
              </a:rPr>
              <a:t>: The revision phase focuses on improving the strengths of the proposal and correcting weaknesses identified through the evaluator's feedback, ensuring a stronger presentation in any subsequent evaluations</a:t>
            </a:r>
          </a:p>
          <a:p>
            <a:pPr marL="285750" indent="-285750" algn="just">
              <a:buFont typeface="Arial" panose="020B0604020202020204" pitchFamily="34" charset="0"/>
              <a:buChar char="•"/>
            </a:pPr>
            <a:endParaRPr lang="en-GB" sz="1400" dirty="0">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b="1" dirty="0">
                <a:latin typeface="Calibri" panose="020F0502020204030204" pitchFamily="34" charset="0"/>
                <a:cs typeface="Calibri" panose="020F0502020204030204" pitchFamily="34" charset="0"/>
              </a:rPr>
              <a:t>Continuous Improvement</a:t>
            </a:r>
            <a:r>
              <a:rPr lang="en-GB" sz="1400" dirty="0">
                <a:latin typeface="Calibri" panose="020F0502020204030204" pitchFamily="34" charset="0"/>
                <a:cs typeface="Calibri" panose="020F0502020204030204" pitchFamily="34" charset="0"/>
              </a:rPr>
              <a:t>: This critical phase emphasises adaptability and commitment to the success of the project; each iteration reinforces the quality of the proposal and alignment with the evaluation criteria for resubmission</a:t>
            </a:r>
          </a:p>
        </p:txBody>
      </p:sp>
    </p:spTree>
    <p:extLst>
      <p:ext uri="{BB962C8B-B14F-4D97-AF65-F5344CB8AC3E}">
        <p14:creationId xmlns:p14="http://schemas.microsoft.com/office/powerpoint/2010/main" val="262981789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A8877E8F-B7ED-3051-6E10-668EC13E563E}"/>
              </a:ext>
            </a:extLst>
          </p:cNvPr>
          <p:cNvSpPr>
            <a:spLocks noGrp="1"/>
          </p:cNvSpPr>
          <p:nvPr>
            <p:ph type="body" sz="quarter" idx="10"/>
          </p:nvPr>
        </p:nvSpPr>
        <p:spPr/>
        <p:txBody>
          <a:bodyPr/>
          <a:lstStyle/>
          <a:p>
            <a:r>
              <a:rPr lang="es-ES"/>
              <a:t>Summing up</a:t>
            </a:r>
            <a:endParaRPr lang="en-GB"/>
          </a:p>
        </p:txBody>
      </p:sp>
      <p:sp>
        <p:nvSpPr>
          <p:cNvPr id="3" name="Elipse 9">
            <a:extLst>
              <a:ext uri="{FF2B5EF4-FFF2-40B4-BE49-F238E27FC236}">
                <a16:creationId xmlns:a16="http://schemas.microsoft.com/office/drawing/2014/main" id="{5C905AB0-1913-35F8-2F1F-A6A83C333E09}"/>
              </a:ext>
            </a:extLst>
          </p:cNvPr>
          <p:cNvSpPr/>
          <p:nvPr/>
        </p:nvSpPr>
        <p:spPr>
          <a:xfrm>
            <a:off x="471472" y="4664534"/>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nvGrpSpPr>
          <p:cNvPr id="5" name="Gruppo 4">
            <a:extLst>
              <a:ext uri="{FF2B5EF4-FFF2-40B4-BE49-F238E27FC236}">
                <a16:creationId xmlns:a16="http://schemas.microsoft.com/office/drawing/2014/main" id="{0F0F0509-B463-69F4-1674-7EC1FFADE68F}"/>
              </a:ext>
            </a:extLst>
          </p:cNvPr>
          <p:cNvGrpSpPr/>
          <p:nvPr/>
        </p:nvGrpSpPr>
        <p:grpSpPr>
          <a:xfrm>
            <a:off x="471472" y="1489412"/>
            <a:ext cx="11105056" cy="4288293"/>
            <a:chOff x="471472" y="1489412"/>
            <a:chExt cx="11105056" cy="4288293"/>
          </a:xfrm>
        </p:grpSpPr>
        <p:grpSp>
          <p:nvGrpSpPr>
            <p:cNvPr id="25" name="Gruppo 24">
              <a:extLst>
                <a:ext uri="{FF2B5EF4-FFF2-40B4-BE49-F238E27FC236}">
                  <a16:creationId xmlns:a16="http://schemas.microsoft.com/office/drawing/2014/main" id="{B5F7CFE1-D9DA-DEFA-A881-383B9EB20705}"/>
                </a:ext>
              </a:extLst>
            </p:cNvPr>
            <p:cNvGrpSpPr/>
            <p:nvPr/>
          </p:nvGrpSpPr>
          <p:grpSpPr>
            <a:xfrm>
              <a:off x="471472" y="1489412"/>
              <a:ext cx="11105056" cy="2757713"/>
              <a:chOff x="471472" y="1489412"/>
              <a:chExt cx="11105056" cy="2757713"/>
            </a:xfrm>
          </p:grpSpPr>
          <p:sp>
            <p:nvSpPr>
              <p:cNvPr id="10" name="Elipse 9">
                <a:extLst>
                  <a:ext uri="{FF2B5EF4-FFF2-40B4-BE49-F238E27FC236}">
                    <a16:creationId xmlns:a16="http://schemas.microsoft.com/office/drawing/2014/main" id="{8B35DE25-C061-6DC0-92FA-90678A44F6B4}"/>
                  </a:ext>
                </a:extLst>
              </p:cNvPr>
              <p:cNvSpPr/>
              <p:nvPr/>
            </p:nvSpPr>
            <p:spPr>
              <a:xfrm>
                <a:off x="471472" y="1607347"/>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CasellaDiTesto 11">
                <a:extLst>
                  <a:ext uri="{FF2B5EF4-FFF2-40B4-BE49-F238E27FC236}">
                    <a16:creationId xmlns:a16="http://schemas.microsoft.com/office/drawing/2014/main" id="{A2640600-55C6-B42E-2E23-7831FD49ACBA}"/>
                  </a:ext>
                </a:extLst>
              </p:cNvPr>
              <p:cNvSpPr txBox="1"/>
              <p:nvPr/>
            </p:nvSpPr>
            <p:spPr>
              <a:xfrm>
                <a:off x="615472" y="1489412"/>
                <a:ext cx="10961056" cy="1231106"/>
              </a:xfrm>
              <a:prstGeom prst="rect">
                <a:avLst/>
              </a:prstGeom>
              <a:noFill/>
            </p:spPr>
            <p:txBody>
              <a:bodyPr wrap="square" rtlCol="0">
                <a:spAutoFit/>
              </a:bodyPr>
              <a:lstStyle/>
              <a:p>
                <a:pPr algn="just"/>
                <a:r>
                  <a:rPr lang="en-GB" b="1" i="0" dirty="0">
                    <a:effectLst/>
                    <a:latin typeface="Calibri" panose="020F0502020204030204" pitchFamily="34" charset="0"/>
                    <a:cs typeface="Calibri" panose="020F0502020204030204" pitchFamily="34" charset="0"/>
                  </a:rPr>
                  <a:t>EU BUDGET</a:t>
                </a:r>
                <a:endParaRPr lang="en-GB" b="0" i="0" dirty="0">
                  <a:effectLst/>
                  <a:latin typeface="Calibri" panose="020F0502020204030204" pitchFamily="34" charset="0"/>
                  <a:cs typeface="Calibri" panose="020F0502020204030204" pitchFamily="34" charset="0"/>
                </a:endParaRPr>
              </a:p>
              <a:p>
                <a:pPr algn="just"/>
                <a:r>
                  <a:rPr lang="en-GB" sz="1400" b="0" dirty="0">
                    <a:effectLst/>
                    <a:latin typeface="Calibri" panose="020F0502020204030204" pitchFamily="34" charset="0"/>
                    <a:cs typeface="Calibri" panose="020F0502020204030204" pitchFamily="34" charset="0"/>
                  </a:rPr>
                  <a:t>Unit 1 explores the journey through the intricacies of the EU budget, a dynamic financial force strategically aligned with long-term objectives. Navigate the seven-year Multiannual Financial Framework (MFF) and the agile Annual Budget, witnessing the modernised 2021-2027 cycle powered by the NextGenerationEU recovery instrument. Delve into the €2.018 trillion allocation, emphasising digital and green transitions. Witness the EU budget’s impact on research, innovation, and resilience, fostering a cohesive, responsive, and forward-looking financial ecosystem.</a:t>
                </a:r>
              </a:p>
            </p:txBody>
          </p:sp>
          <p:sp>
            <p:nvSpPr>
              <p:cNvPr id="17" name="Elipse 9">
                <a:extLst>
                  <a:ext uri="{FF2B5EF4-FFF2-40B4-BE49-F238E27FC236}">
                    <a16:creationId xmlns:a16="http://schemas.microsoft.com/office/drawing/2014/main" id="{056386CE-01CC-4602-8805-AC6D5569FDA6}"/>
                  </a:ext>
                </a:extLst>
              </p:cNvPr>
              <p:cNvSpPr/>
              <p:nvPr/>
            </p:nvSpPr>
            <p:spPr>
              <a:xfrm>
                <a:off x="471472" y="3133954"/>
                <a:ext cx="144000" cy="144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CasellaDiTesto 17">
                <a:extLst>
                  <a:ext uri="{FF2B5EF4-FFF2-40B4-BE49-F238E27FC236}">
                    <a16:creationId xmlns:a16="http://schemas.microsoft.com/office/drawing/2014/main" id="{4F5947A2-4CD5-A028-4B59-4B6FD24DE01B}"/>
                  </a:ext>
                </a:extLst>
              </p:cNvPr>
              <p:cNvSpPr txBox="1"/>
              <p:nvPr/>
            </p:nvSpPr>
            <p:spPr>
              <a:xfrm>
                <a:off x="615472" y="3016019"/>
                <a:ext cx="10961056" cy="1231106"/>
              </a:xfrm>
              <a:prstGeom prst="rect">
                <a:avLst/>
              </a:prstGeom>
              <a:noFill/>
            </p:spPr>
            <p:txBody>
              <a:bodyPr wrap="square" rtlCol="0">
                <a:spAutoFit/>
              </a:bodyPr>
              <a:lstStyle/>
              <a:p>
                <a:pPr algn="just"/>
                <a:r>
                  <a:rPr lang="en-GB" b="1" i="0" dirty="0">
                    <a:effectLst/>
                    <a:latin typeface="Calibri" panose="020F0502020204030204" pitchFamily="34" charset="0"/>
                    <a:cs typeface="Calibri" panose="020F0502020204030204" pitchFamily="34" charset="0"/>
                  </a:rPr>
                  <a:t>EU PROGRAMMES</a:t>
                </a:r>
                <a:endParaRPr lang="en-GB" b="0" i="0" dirty="0">
                  <a:effectLst/>
                  <a:latin typeface="Calibri" panose="020F0502020204030204" pitchFamily="34" charset="0"/>
                  <a:cs typeface="Calibri" panose="020F0502020204030204" pitchFamily="34" charset="0"/>
                </a:endParaRPr>
              </a:p>
              <a:p>
                <a:pPr algn="just"/>
                <a:r>
                  <a:rPr lang="en-GB" sz="1400" b="0" dirty="0">
                    <a:effectLst/>
                    <a:latin typeface="Calibri" panose="020F0502020204030204" pitchFamily="34" charset="0"/>
                    <a:cs typeface="Calibri" panose="020F0502020204030204" pitchFamily="34" charset="0"/>
                  </a:rPr>
                  <a:t>Unit 2 navigates the landscape of EU programmes, distinguishing between centralised and decentralised funding. Uncover the roots-like structure of funding programmes and explore their distribution across diverse policy areas. Witness the pivotal role of programs like Erasmus+, European Social Fund+, Horizon Europe, and InvestEU in upskilling, reskilling, and enhancing business competitiveness. Leverage the SEDIA portal for free consultations, empowering your journey to access EU funding opportunities.</a:t>
                </a:r>
              </a:p>
            </p:txBody>
          </p:sp>
        </p:grpSp>
        <p:sp>
          <p:nvSpPr>
            <p:cNvPr id="4" name="CasellaDiTesto 3">
              <a:extLst>
                <a:ext uri="{FF2B5EF4-FFF2-40B4-BE49-F238E27FC236}">
                  <a16:creationId xmlns:a16="http://schemas.microsoft.com/office/drawing/2014/main" id="{BA5BED00-4FA4-B57C-55D7-7C4A5D109F1A}"/>
                </a:ext>
              </a:extLst>
            </p:cNvPr>
            <p:cNvSpPr txBox="1"/>
            <p:nvPr/>
          </p:nvSpPr>
          <p:spPr>
            <a:xfrm>
              <a:off x="615472" y="4546599"/>
              <a:ext cx="10961056" cy="1231106"/>
            </a:xfrm>
            <a:prstGeom prst="rect">
              <a:avLst/>
            </a:prstGeom>
            <a:noFill/>
          </p:spPr>
          <p:txBody>
            <a:bodyPr wrap="square" rtlCol="0">
              <a:spAutoFit/>
            </a:bodyPr>
            <a:lstStyle/>
            <a:p>
              <a:pPr algn="just"/>
              <a:r>
                <a:rPr lang="en-GB" b="1" i="0" dirty="0">
                  <a:effectLst/>
                  <a:latin typeface="Calibri" panose="020F0502020204030204" pitchFamily="34" charset="0"/>
                  <a:cs typeface="Calibri" panose="020F0502020204030204" pitchFamily="34" charset="0"/>
                </a:rPr>
                <a:t>EU PROJECT’S LIFECYCLE</a:t>
              </a:r>
              <a:endParaRPr lang="en-GB" b="0" i="0" dirty="0">
                <a:effectLst/>
                <a:latin typeface="Calibri" panose="020F0502020204030204" pitchFamily="34" charset="0"/>
                <a:cs typeface="Calibri" panose="020F0502020204030204" pitchFamily="34" charset="0"/>
              </a:endParaRPr>
            </a:p>
            <a:p>
              <a:pPr algn="just"/>
              <a:r>
                <a:rPr lang="en-GB" sz="1400" b="0" dirty="0">
                  <a:effectLst/>
                  <a:latin typeface="Calibri" panose="020F0502020204030204" pitchFamily="34" charset="0"/>
                  <a:cs typeface="Calibri" panose="020F0502020204030204" pitchFamily="34" charset="0"/>
                </a:rPr>
                <a:t>Unit 3 embarks on the standard EU project lifecycle, from idea to proposal, submission, and evaluation. Master the macro-initial phase, meticulously shaping project concepts aligned with EU priorities. Dive into the proposal development phase, employing the “WHY, WHAT, WHO, WHEN, HOW” framework for clear objectives, tangible results, and strategic planning. Conclude with the submission and evaluation process, unveiling the pathway to project approval or strategic revision, ensuring continuous improvement for resilience in the competitive EU funding landscape.</a:t>
              </a:r>
            </a:p>
          </p:txBody>
        </p:sp>
      </p:grpSp>
    </p:spTree>
    <p:extLst>
      <p:ext uri="{BB962C8B-B14F-4D97-AF65-F5344CB8AC3E}">
        <p14:creationId xmlns:p14="http://schemas.microsoft.com/office/powerpoint/2010/main" val="34142959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523EED6-8855-7F87-B99D-1670B91FC048}"/>
              </a:ext>
            </a:extLst>
          </p:cNvPr>
          <p:cNvSpPr>
            <a:spLocks noGrp="1"/>
          </p:cNvSpPr>
          <p:nvPr>
            <p:ph type="body" sz="quarter" idx="10"/>
          </p:nvPr>
        </p:nvSpPr>
        <p:spPr/>
        <p:txBody>
          <a:bodyPr/>
          <a:lstStyle/>
          <a:p>
            <a:r>
              <a:rPr lang="es-ES"/>
              <a:t>Thank you!</a:t>
            </a:r>
            <a:endParaRPr lang="en-GB"/>
          </a:p>
        </p:txBody>
      </p:sp>
      <p:sp>
        <p:nvSpPr>
          <p:cNvPr id="3" name="Marcador de texto 2">
            <a:extLst>
              <a:ext uri="{FF2B5EF4-FFF2-40B4-BE49-F238E27FC236}">
                <a16:creationId xmlns:a16="http://schemas.microsoft.com/office/drawing/2014/main" id="{F2F5E844-8B24-B57F-E0CE-C7D912BA71D2}"/>
              </a:ext>
            </a:extLst>
          </p:cNvPr>
          <p:cNvSpPr>
            <a:spLocks noGrp="1"/>
          </p:cNvSpPr>
          <p:nvPr>
            <p:ph type="body" sz="quarter" idx="11"/>
          </p:nvPr>
        </p:nvSpPr>
        <p:spPr/>
        <p:txBody>
          <a:bodyPr/>
          <a:lstStyle/>
          <a:p>
            <a:r>
              <a:rPr lang="es-ES"/>
              <a:t>Keep learning at </a:t>
            </a:r>
            <a:r>
              <a:rPr lang="es-ES">
                <a:hlinkClick r:id="rId2"/>
              </a:rPr>
              <a:t>www.digital-dream-lab.eu</a:t>
            </a:r>
            <a:r>
              <a:rPr lang="es-ES"/>
              <a:t> </a:t>
            </a:r>
            <a:endParaRPr lang="en-GB"/>
          </a:p>
        </p:txBody>
      </p:sp>
    </p:spTree>
    <p:extLst>
      <p:ext uri="{BB962C8B-B14F-4D97-AF65-F5344CB8AC3E}">
        <p14:creationId xmlns:p14="http://schemas.microsoft.com/office/powerpoint/2010/main" val="26963824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30AB37CD-8A75-60B4-B45E-FBE435252F24}"/>
              </a:ext>
            </a:extLst>
          </p:cNvPr>
          <p:cNvSpPr>
            <a:spLocks noGrp="1"/>
          </p:cNvSpPr>
          <p:nvPr>
            <p:ph type="body" sz="quarter" idx="10"/>
          </p:nvPr>
        </p:nvSpPr>
        <p:spPr/>
        <p:txBody>
          <a:bodyPr/>
          <a:lstStyle/>
          <a:p>
            <a:r>
              <a:rPr lang="en-GB"/>
              <a:t>Learning objectives</a:t>
            </a:r>
          </a:p>
        </p:txBody>
      </p:sp>
      <p:grpSp>
        <p:nvGrpSpPr>
          <p:cNvPr id="28" name="Gruppo 27">
            <a:extLst>
              <a:ext uri="{FF2B5EF4-FFF2-40B4-BE49-F238E27FC236}">
                <a16:creationId xmlns:a16="http://schemas.microsoft.com/office/drawing/2014/main" id="{A1ADE3B6-321B-D87B-B91C-B0BC19A1D76D}"/>
              </a:ext>
            </a:extLst>
          </p:cNvPr>
          <p:cNvGrpSpPr/>
          <p:nvPr/>
        </p:nvGrpSpPr>
        <p:grpSpPr>
          <a:xfrm>
            <a:off x="460114" y="1648438"/>
            <a:ext cx="11118369" cy="3995747"/>
            <a:chOff x="460114" y="1648438"/>
            <a:chExt cx="11118369" cy="3995747"/>
          </a:xfrm>
        </p:grpSpPr>
        <p:sp>
          <p:nvSpPr>
            <p:cNvPr id="21" name="CasellaDiTesto 20">
              <a:extLst>
                <a:ext uri="{FF2B5EF4-FFF2-40B4-BE49-F238E27FC236}">
                  <a16:creationId xmlns:a16="http://schemas.microsoft.com/office/drawing/2014/main" id="{A5CF3693-39B4-5EF3-64B0-DB36C9F59F9F}"/>
                </a:ext>
              </a:extLst>
            </p:cNvPr>
            <p:cNvSpPr txBox="1"/>
            <p:nvPr/>
          </p:nvSpPr>
          <p:spPr>
            <a:xfrm>
              <a:off x="941990" y="2201268"/>
              <a:ext cx="10636493" cy="1292662"/>
            </a:xfrm>
            <a:prstGeom prst="rect">
              <a:avLst/>
            </a:prstGeom>
            <a:noFill/>
          </p:spPr>
          <p:txBody>
            <a:bodyPr wrap="square" rtlCol="0">
              <a:spAutoFit/>
            </a:bodyPr>
            <a:lstStyle/>
            <a:p>
              <a:pPr algn="just"/>
              <a:r>
                <a:rPr lang="en-GB" sz="1800" b="1" dirty="0">
                  <a:latin typeface="Calibri" panose="020F0502020204030204" pitchFamily="34" charset="0"/>
                  <a:cs typeface="Calibri" panose="020F0502020204030204" pitchFamily="34" charset="0"/>
                </a:rPr>
                <a:t>EU BUDGET</a:t>
              </a:r>
            </a:p>
            <a:p>
              <a:pPr algn="just"/>
              <a:endParaRPr lang="en-GB" sz="3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en-GB" sz="1800" dirty="0">
                  <a:latin typeface="Calibri" panose="020F0502020204030204" pitchFamily="34" charset="0"/>
                  <a:cs typeface="Calibri" panose="020F0502020204030204" pitchFamily="34" charset="0"/>
                </a:rPr>
                <a:t>Understand the concept landscape of reference for EU budgeting, evaluating trends up to 2027</a:t>
              </a:r>
            </a:p>
            <a:p>
              <a:pPr marL="342900" indent="-342900" algn="just">
                <a:buFont typeface="Arial" panose="020B0604020202020204" pitchFamily="34" charset="0"/>
                <a:buChar char="•"/>
              </a:pPr>
              <a:endParaRPr lang="en-GB" sz="300"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en-GB" b="0" i="0" dirty="0">
                  <a:solidFill>
                    <a:srgbClr val="1B193E"/>
                  </a:solidFill>
                  <a:effectLst/>
                  <a:latin typeface="Calibri" panose="020F0502020204030204" pitchFamily="34" charset="0"/>
                  <a:cs typeface="Calibri" panose="020F0502020204030204" pitchFamily="34" charset="0"/>
                </a:rPr>
                <a:t>Analyse the multiannual financial framework (MFF), NextGenerationEU and annual budgeting processes with related management frameworks, identifying their role in shaping EU funding policies</a:t>
              </a:r>
              <a:endParaRPr lang="en-GB" sz="1800" dirty="0">
                <a:solidFill>
                  <a:srgbClr val="1B193E"/>
                </a:solidFill>
                <a:latin typeface="Calibri" panose="020F0502020204030204" pitchFamily="34" charset="0"/>
                <a:cs typeface="Calibri" panose="020F0502020204030204" pitchFamily="34" charset="0"/>
              </a:endParaRPr>
            </a:p>
          </p:txBody>
        </p:sp>
        <p:sp>
          <p:nvSpPr>
            <p:cNvPr id="14" name="Marcador de contenido 2">
              <a:extLst>
                <a:ext uri="{FF2B5EF4-FFF2-40B4-BE49-F238E27FC236}">
                  <a16:creationId xmlns:a16="http://schemas.microsoft.com/office/drawing/2014/main" id="{1A30A17A-2218-84D9-10D9-77CB7F9F9B43}"/>
                </a:ext>
              </a:extLst>
            </p:cNvPr>
            <p:cNvSpPr txBox="1">
              <a:spLocks/>
            </p:cNvSpPr>
            <p:nvPr/>
          </p:nvSpPr>
          <p:spPr>
            <a:xfrm>
              <a:off x="460114" y="1648438"/>
              <a:ext cx="10636494" cy="1509438"/>
            </a:xfrm>
            <a:prstGeom prst="rect">
              <a:avLst/>
            </a:prstGeom>
          </p:spPr>
          <p:txBody>
            <a:bodyPr/>
            <a:lstStyle>
              <a:lvl1pPr marL="0" indent="0" algn="l" defTabSz="914400" rtl="0" eaLnBrk="1" latinLnBrk="0" hangingPunct="1">
                <a:lnSpc>
                  <a:spcPct val="90000"/>
                </a:lnSpc>
                <a:spcBef>
                  <a:spcPts val="1000"/>
                </a:spcBef>
                <a:buFont typeface="Arial" panose="020B0604020202020204" pitchFamily="34" charset="0"/>
                <a:buNone/>
                <a:defRPr sz="2000" kern="1200">
                  <a:solidFill>
                    <a:srgbClr val="1B193E"/>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1B193E"/>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1B193E"/>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1B193E"/>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2400"/>
                <a:t>At the end of this module you will be able to…</a:t>
              </a:r>
              <a:endParaRPr lang="en-GB" sz="2400">
                <a:latin typeface="Calibri" panose="020F0502020204030204" pitchFamily="34" charset="0"/>
                <a:cs typeface="Calibri" panose="020F0502020204030204" pitchFamily="34" charset="0"/>
              </a:endParaRPr>
            </a:p>
          </p:txBody>
        </p:sp>
        <p:sp>
          <p:nvSpPr>
            <p:cNvPr id="16" name="Elipse 12">
              <a:extLst>
                <a:ext uri="{FF2B5EF4-FFF2-40B4-BE49-F238E27FC236}">
                  <a16:creationId xmlns:a16="http://schemas.microsoft.com/office/drawing/2014/main" id="{9C927293-93AD-1938-993E-CAD3EBD51AB6}"/>
                </a:ext>
              </a:extLst>
            </p:cNvPr>
            <p:cNvSpPr/>
            <p:nvPr/>
          </p:nvSpPr>
          <p:spPr>
            <a:xfrm>
              <a:off x="545903" y="2264371"/>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CasellaDiTesto 23">
              <a:extLst>
                <a:ext uri="{FF2B5EF4-FFF2-40B4-BE49-F238E27FC236}">
                  <a16:creationId xmlns:a16="http://schemas.microsoft.com/office/drawing/2014/main" id="{C3DA1F2C-AAD5-583D-8594-E5F5BE30C8FB}"/>
                </a:ext>
              </a:extLst>
            </p:cNvPr>
            <p:cNvSpPr txBox="1"/>
            <p:nvPr/>
          </p:nvSpPr>
          <p:spPr>
            <a:xfrm>
              <a:off x="941990" y="3600271"/>
              <a:ext cx="10636493" cy="1246495"/>
            </a:xfrm>
            <a:prstGeom prst="rect">
              <a:avLst/>
            </a:prstGeom>
            <a:noFill/>
          </p:spPr>
          <p:txBody>
            <a:bodyPr wrap="square" rtlCol="0">
              <a:spAutoFit/>
            </a:bodyPr>
            <a:lstStyle/>
            <a:p>
              <a:pPr algn="just"/>
              <a:r>
                <a:rPr lang="en-GB" sz="1800" b="1" dirty="0">
                  <a:latin typeface="Calibri" panose="020F0502020204030204" pitchFamily="34" charset="0"/>
                  <a:cs typeface="Calibri" panose="020F0502020204030204" pitchFamily="34" charset="0"/>
                </a:rPr>
                <a:t>EU PROGRAMMES</a:t>
              </a:r>
            </a:p>
            <a:p>
              <a:pPr algn="just"/>
              <a:endParaRPr lang="en-GB" sz="3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en-GB" dirty="0">
                  <a:solidFill>
                    <a:srgbClr val="1B193E"/>
                  </a:solidFill>
                  <a:latin typeface="Söhne"/>
                </a:rPr>
                <a:t>Navigate the diverse landscape of EU funding programmes, understanding their roots-like structure</a:t>
              </a:r>
            </a:p>
            <a:p>
              <a:pPr marL="342900" indent="-342900" algn="just">
                <a:buFont typeface="Arial" panose="020B0604020202020204" pitchFamily="34" charset="0"/>
                <a:buChar char="•"/>
              </a:pPr>
              <a:r>
                <a:rPr lang="en-GB" sz="1800" dirty="0">
                  <a:solidFill>
                    <a:srgbClr val="1B193E"/>
                  </a:solidFill>
                  <a:latin typeface="Calibri" panose="020F0502020204030204" pitchFamily="34" charset="0"/>
                  <a:cs typeface="Calibri" panose="020F0502020204030204" pitchFamily="34" charset="0"/>
                </a:rPr>
                <a:t>Evaluate specific EU programmes addressing upskilling, reskilling, and business competitiveness, with insights into their application for MSMEs</a:t>
              </a:r>
            </a:p>
          </p:txBody>
        </p:sp>
        <p:sp>
          <p:nvSpPr>
            <p:cNvPr id="25" name="Elipse 12">
              <a:extLst>
                <a:ext uri="{FF2B5EF4-FFF2-40B4-BE49-F238E27FC236}">
                  <a16:creationId xmlns:a16="http://schemas.microsoft.com/office/drawing/2014/main" id="{519769E6-E8CA-EFF5-67EA-4F70FEABF27B}"/>
                </a:ext>
              </a:extLst>
            </p:cNvPr>
            <p:cNvSpPr/>
            <p:nvPr/>
          </p:nvSpPr>
          <p:spPr>
            <a:xfrm>
              <a:off x="545903" y="3663374"/>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6" name="CasellaDiTesto 25">
              <a:extLst>
                <a:ext uri="{FF2B5EF4-FFF2-40B4-BE49-F238E27FC236}">
                  <a16:creationId xmlns:a16="http://schemas.microsoft.com/office/drawing/2014/main" id="{83002DDD-D3B0-0935-697C-79CDAE950694}"/>
                </a:ext>
              </a:extLst>
            </p:cNvPr>
            <p:cNvSpPr txBox="1"/>
            <p:nvPr/>
          </p:nvSpPr>
          <p:spPr>
            <a:xfrm>
              <a:off x="941990" y="4951688"/>
              <a:ext cx="10636493" cy="692497"/>
            </a:xfrm>
            <a:prstGeom prst="rect">
              <a:avLst/>
            </a:prstGeom>
            <a:noFill/>
          </p:spPr>
          <p:txBody>
            <a:bodyPr wrap="square" rtlCol="0">
              <a:spAutoFit/>
            </a:bodyPr>
            <a:lstStyle/>
            <a:p>
              <a:pPr algn="just"/>
              <a:r>
                <a:rPr lang="en-GB" sz="1800" b="1" dirty="0">
                  <a:latin typeface="Calibri" panose="020F0502020204030204" pitchFamily="34" charset="0"/>
                  <a:cs typeface="Calibri" panose="020F0502020204030204" pitchFamily="34" charset="0"/>
                </a:rPr>
                <a:t>EU PROJECTS</a:t>
              </a:r>
            </a:p>
            <a:p>
              <a:pPr algn="just"/>
              <a:endParaRPr lang="en-GB" sz="3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pPr>
              <a:r>
                <a:rPr lang="en-GB" dirty="0">
                  <a:latin typeface="Calibri" panose="020F0502020204030204" pitchFamily="34" charset="0"/>
                  <a:cs typeface="Calibri" panose="020F0502020204030204" pitchFamily="34" charset="0"/>
                </a:rPr>
                <a:t>Comprehend the EU project’s lifecycle, from the project’s idea to the evaluation process</a:t>
              </a:r>
              <a:endParaRPr lang="en-GB" sz="1800" dirty="0">
                <a:latin typeface="Calibri" panose="020F0502020204030204" pitchFamily="34" charset="0"/>
                <a:cs typeface="Calibri" panose="020F0502020204030204" pitchFamily="34" charset="0"/>
              </a:endParaRPr>
            </a:p>
          </p:txBody>
        </p:sp>
        <p:sp>
          <p:nvSpPr>
            <p:cNvPr id="27" name="Elipse 12">
              <a:extLst>
                <a:ext uri="{FF2B5EF4-FFF2-40B4-BE49-F238E27FC236}">
                  <a16:creationId xmlns:a16="http://schemas.microsoft.com/office/drawing/2014/main" id="{1E62CC35-DF27-341B-1DDD-90287F95FB0A}"/>
                </a:ext>
              </a:extLst>
            </p:cNvPr>
            <p:cNvSpPr/>
            <p:nvPr/>
          </p:nvSpPr>
          <p:spPr>
            <a:xfrm>
              <a:off x="545903" y="5014791"/>
              <a:ext cx="252000" cy="252000"/>
            </a:xfrm>
            <a:prstGeom prst="ellipse">
              <a:avLst/>
            </a:prstGeom>
            <a:solidFill>
              <a:srgbClr val="0AD99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extLst>
      <p:ext uri="{BB962C8B-B14F-4D97-AF65-F5344CB8AC3E}">
        <p14:creationId xmlns:p14="http://schemas.microsoft.com/office/powerpoint/2010/main" val="18771042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dirty="0">
                <a:solidFill>
                  <a:srgbClr val="0AD995"/>
                </a:solidFill>
              </a:rPr>
              <a:t>Unit 1. Introduction to EU Budget</a:t>
            </a:r>
          </a:p>
          <a:p>
            <a:r>
              <a:rPr lang="en-GB" sz="2200" dirty="0"/>
              <a:t>1.1 Setting the Stage: Understanding EU Financial Landscape (1)</a:t>
            </a:r>
          </a:p>
        </p:txBody>
      </p:sp>
      <p:grpSp>
        <p:nvGrpSpPr>
          <p:cNvPr id="12" name="Gruppo 11">
            <a:extLst>
              <a:ext uri="{FF2B5EF4-FFF2-40B4-BE49-F238E27FC236}">
                <a16:creationId xmlns:a16="http://schemas.microsoft.com/office/drawing/2014/main" id="{8DC596F9-9014-7250-28C6-00923589FCD9}"/>
              </a:ext>
            </a:extLst>
          </p:cNvPr>
          <p:cNvGrpSpPr/>
          <p:nvPr/>
        </p:nvGrpSpPr>
        <p:grpSpPr>
          <a:xfrm>
            <a:off x="471472" y="1489412"/>
            <a:ext cx="11152657" cy="4278094"/>
            <a:chOff x="471472" y="1489412"/>
            <a:chExt cx="11152657" cy="4278094"/>
          </a:xfrm>
        </p:grpSpPr>
        <p:sp>
          <p:nvSpPr>
            <p:cNvPr id="6" name="CasellaDiTesto 5">
              <a:extLst>
                <a:ext uri="{FF2B5EF4-FFF2-40B4-BE49-F238E27FC236}">
                  <a16:creationId xmlns:a16="http://schemas.microsoft.com/office/drawing/2014/main" id="{DF8EAC4C-3E0C-2A09-47B8-5E8A97F9E53B}"/>
                </a:ext>
              </a:extLst>
            </p:cNvPr>
            <p:cNvSpPr txBox="1"/>
            <p:nvPr/>
          </p:nvSpPr>
          <p:spPr>
            <a:xfrm>
              <a:off x="471472" y="1489412"/>
              <a:ext cx="11152657" cy="4278094"/>
            </a:xfrm>
            <a:prstGeom prst="rect">
              <a:avLst/>
            </a:prstGeom>
            <a:noFill/>
          </p:spPr>
          <p:txBody>
            <a:bodyPr wrap="square" rtlCol="0">
              <a:spAutoFit/>
            </a:bodyPr>
            <a:lstStyle/>
            <a:p>
              <a:pPr algn="just"/>
              <a:r>
                <a:rPr lang="en-GB" sz="1600" b="1" dirty="0">
                  <a:solidFill>
                    <a:srgbClr val="1B193E"/>
                  </a:solidFill>
                  <a:latin typeface="Calibri" panose="020F0502020204030204" pitchFamily="34" charset="0"/>
                  <a:cs typeface="Calibri" panose="020F0502020204030204" pitchFamily="34" charset="0"/>
                </a:rPr>
                <a:t>EU BUDGET</a:t>
              </a:r>
              <a:r>
                <a:rPr lang="en-GB" sz="1600" dirty="0">
                  <a:latin typeface="Calibri" panose="020F0502020204030204" pitchFamily="34" charset="0"/>
                  <a:cs typeface="Calibri" panose="020F0502020204030204" pitchFamily="34" charset="0"/>
                </a:rPr>
                <a:t>: a pivotal force, not as a replacement but as a complement to national budgets. It serves as a reservoir of financial and economic resources strategically deployed by EU institutions to sustain economies and societies, extending impact beyond national borders. This financial lifeline empowers EU countries to attain superior performances than they would achieve independently.</a:t>
              </a:r>
            </a:p>
            <a:p>
              <a:pPr algn="just"/>
              <a:endParaRPr lang="en-GB" sz="1600" dirty="0">
                <a:latin typeface="Calibri" panose="020F0502020204030204" pitchFamily="34" charset="0"/>
                <a:cs typeface="Calibri" panose="020F0502020204030204" pitchFamily="34" charset="0"/>
              </a:endParaRPr>
            </a:p>
            <a:p>
              <a:pPr algn="just"/>
              <a:r>
                <a:rPr lang="en-GB" sz="1600" dirty="0">
                  <a:latin typeface="Calibri" panose="020F0502020204030204" pitchFamily="34" charset="0"/>
                  <a:cs typeface="Calibri" panose="020F0502020204030204" pitchFamily="34" charset="0"/>
                </a:rPr>
                <a:t>The essence of the EU budget lies in its multifaceted support system:</a:t>
              </a:r>
            </a:p>
            <a:p>
              <a:pPr algn="just"/>
              <a:endParaRPr lang="en-GB" sz="1600" dirty="0">
                <a:latin typeface="Calibri" panose="020F0502020204030204" pitchFamily="34" charset="0"/>
                <a:cs typeface="Calibri" panose="020F0502020204030204" pitchFamily="34" charset="0"/>
              </a:endParaRPr>
            </a:p>
            <a:p>
              <a:pPr algn="just"/>
              <a:r>
                <a:rPr lang="en-GB" sz="1600" b="1" dirty="0">
                  <a:effectLst/>
                  <a:latin typeface="Calibri" panose="020F0502020204030204" pitchFamily="34" charset="0"/>
                  <a:cs typeface="Calibri" panose="020F0502020204030204" pitchFamily="34" charset="0"/>
                </a:rPr>
                <a:t>	Long-term Development Goals: </a:t>
              </a:r>
              <a:r>
                <a:rPr lang="en-GB" sz="1600" dirty="0">
                  <a:effectLst/>
                  <a:latin typeface="Calibri" panose="020F0502020204030204" pitchFamily="34" charset="0"/>
                  <a:cs typeface="Calibri" panose="020F0502020204030204" pitchFamily="34" charset="0"/>
                </a:rPr>
                <a:t>The EU budget channels resources towards fostering sustainable development, laying the 	groundwork for enduring societal and economic advancements</a:t>
              </a:r>
            </a:p>
            <a:p>
              <a:pPr algn="just"/>
              <a:endParaRPr lang="en-GB" sz="1600" dirty="0">
                <a:effectLst/>
                <a:latin typeface="Calibri" panose="020F0502020204030204" pitchFamily="34" charset="0"/>
                <a:cs typeface="Calibri" panose="020F0502020204030204" pitchFamily="34" charset="0"/>
              </a:endParaRPr>
            </a:p>
            <a:p>
              <a:pPr algn="just"/>
              <a:r>
                <a:rPr lang="en-GB" sz="1600" b="1" dirty="0">
                  <a:latin typeface="Calibri" panose="020F0502020204030204" pitchFamily="34" charset="0"/>
                  <a:cs typeface="Calibri" panose="020F0502020204030204" pitchFamily="34" charset="0"/>
                </a:rPr>
                <a:t>	</a:t>
              </a:r>
              <a:r>
                <a:rPr lang="en-GB" sz="1600" b="1" dirty="0">
                  <a:effectLst/>
                  <a:latin typeface="Calibri" panose="020F0502020204030204" pitchFamily="34" charset="0"/>
                  <a:cs typeface="Calibri" panose="020F0502020204030204" pitchFamily="34" charset="0"/>
                </a:rPr>
                <a:t>Savings of Public Funds: </a:t>
              </a:r>
              <a:r>
                <a:rPr lang="en-GB" sz="1600" dirty="0">
                  <a:effectLst/>
                  <a:latin typeface="Calibri" panose="020F0502020204030204" pitchFamily="34" charset="0"/>
                  <a:cs typeface="Calibri" panose="020F0502020204030204" pitchFamily="34" charset="0"/>
                </a:rPr>
                <a:t>Acting as a (co)financer of expansive projects, the EU budget facilitates substantial savings in 	public funds, fostering responsible and impactful financial practices</a:t>
              </a:r>
            </a:p>
            <a:p>
              <a:pPr algn="just"/>
              <a:endParaRPr lang="en-GB" sz="1600" dirty="0">
                <a:effectLst/>
                <a:latin typeface="Calibri" panose="020F0502020204030204" pitchFamily="34" charset="0"/>
                <a:cs typeface="Calibri" panose="020F0502020204030204" pitchFamily="34" charset="0"/>
              </a:endParaRPr>
            </a:p>
            <a:p>
              <a:pPr algn="just"/>
              <a:r>
                <a:rPr lang="en-GB" sz="1600" b="1" dirty="0">
                  <a:latin typeface="Calibri" panose="020F0502020204030204" pitchFamily="34" charset="0"/>
                  <a:cs typeface="Calibri" panose="020F0502020204030204" pitchFamily="34" charset="0"/>
                </a:rPr>
                <a:t>	</a:t>
              </a:r>
              <a:r>
                <a:rPr lang="en-GB" sz="1600" b="1" dirty="0">
                  <a:effectLst/>
                  <a:latin typeface="Calibri" panose="020F0502020204030204" pitchFamily="34" charset="0"/>
                  <a:cs typeface="Calibri" panose="020F0502020204030204" pitchFamily="34" charset="0"/>
                </a:rPr>
                <a:t>Internationalisation of Best Practices: </a:t>
              </a:r>
              <a:r>
                <a:rPr lang="en-GB" sz="1600" dirty="0">
                  <a:effectLst/>
                  <a:latin typeface="Calibri" panose="020F0502020204030204" pitchFamily="34" charset="0"/>
                  <a:cs typeface="Calibri" panose="020F0502020204030204" pitchFamily="34" charset="0"/>
                </a:rPr>
                <a:t>By nurturing an environment conducive to international collaboration, the EU 	budget promotes the exchange of best practices and case studies across national borders</a:t>
              </a:r>
            </a:p>
            <a:p>
              <a:pPr lvl="3" algn="just"/>
              <a:endParaRPr lang="en-GB" sz="1600" dirty="0">
                <a:effectLst/>
                <a:latin typeface="Calibri" panose="020F0502020204030204" pitchFamily="34" charset="0"/>
                <a:cs typeface="Calibri" panose="020F0502020204030204" pitchFamily="34" charset="0"/>
              </a:endParaRPr>
            </a:p>
            <a:p>
              <a:pPr algn="just"/>
              <a:r>
                <a:rPr lang="en-GB" sz="1600" b="1" dirty="0">
                  <a:effectLst/>
                  <a:latin typeface="Calibri" panose="020F0502020204030204" pitchFamily="34" charset="0"/>
                  <a:cs typeface="Calibri" panose="020F0502020204030204" pitchFamily="34" charset="0"/>
                </a:rPr>
                <a:t>	Timely and Efficient Support: </a:t>
              </a:r>
              <a:r>
                <a:rPr lang="en-GB" sz="1600" dirty="0">
                  <a:effectLst/>
                  <a:latin typeface="Calibri" panose="020F0502020204030204" pitchFamily="34" charset="0"/>
                  <a:cs typeface="Calibri" panose="020F0502020204030204" pitchFamily="34" charset="0"/>
                </a:rPr>
                <a:t>The EU budget positions itself as a timely and efficient support system, extending its reach 	to citizens, public administrations, and businesses when needed the most</a:t>
              </a:r>
            </a:p>
          </p:txBody>
        </p:sp>
        <p:sp>
          <p:nvSpPr>
            <p:cNvPr id="7" name="Ovale 6">
              <a:extLst>
                <a:ext uri="{FF2B5EF4-FFF2-40B4-BE49-F238E27FC236}">
                  <a16:creationId xmlns:a16="http://schemas.microsoft.com/office/drawing/2014/main" id="{32F2D643-19D0-1D56-DC56-DA844526A0C8}"/>
                </a:ext>
              </a:extLst>
            </p:cNvPr>
            <p:cNvSpPr/>
            <p:nvPr/>
          </p:nvSpPr>
          <p:spPr>
            <a:xfrm>
              <a:off x="850602" y="5125695"/>
              <a:ext cx="441177" cy="324204"/>
            </a:xfrm>
            <a:prstGeom prst="ellipse">
              <a:avLst/>
            </a:prstGeom>
            <a:solidFill>
              <a:srgbClr val="1B193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00" b="1" dirty="0">
                  <a:cs typeface="Arial" panose="020B0604020202020204" pitchFamily="34" charset="0"/>
                </a:rPr>
                <a:t>4</a:t>
              </a:r>
              <a:endParaRPr lang="en-GB" sz="1300" b="1" dirty="0">
                <a:cs typeface="Arial" panose="020B0604020202020204" pitchFamily="34" charset="0"/>
              </a:endParaRPr>
            </a:p>
          </p:txBody>
        </p:sp>
        <p:sp>
          <p:nvSpPr>
            <p:cNvPr id="8" name="Ovale 7">
              <a:extLst>
                <a:ext uri="{FF2B5EF4-FFF2-40B4-BE49-F238E27FC236}">
                  <a16:creationId xmlns:a16="http://schemas.microsoft.com/office/drawing/2014/main" id="{57C9C13F-6ED2-52D3-2C87-C31D7D7B9530}"/>
                </a:ext>
              </a:extLst>
            </p:cNvPr>
            <p:cNvSpPr/>
            <p:nvPr/>
          </p:nvSpPr>
          <p:spPr>
            <a:xfrm>
              <a:off x="850603" y="4423837"/>
              <a:ext cx="441177" cy="324204"/>
            </a:xfrm>
            <a:prstGeom prst="ellipse">
              <a:avLst/>
            </a:prstGeom>
            <a:solidFill>
              <a:srgbClr val="1B193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00" b="1" dirty="0">
                  <a:cs typeface="Arial" panose="020B0604020202020204" pitchFamily="34" charset="0"/>
                </a:rPr>
                <a:t>3</a:t>
              </a:r>
              <a:endParaRPr lang="en-GB" sz="1300" b="1" dirty="0">
                <a:cs typeface="Arial" panose="020B0604020202020204" pitchFamily="34" charset="0"/>
              </a:endParaRPr>
            </a:p>
          </p:txBody>
        </p:sp>
        <p:sp>
          <p:nvSpPr>
            <p:cNvPr id="9" name="Ovale 8">
              <a:extLst>
                <a:ext uri="{FF2B5EF4-FFF2-40B4-BE49-F238E27FC236}">
                  <a16:creationId xmlns:a16="http://schemas.microsoft.com/office/drawing/2014/main" id="{937DD67C-1BDD-AF74-85FC-0174B9DC7805}"/>
                </a:ext>
              </a:extLst>
            </p:cNvPr>
            <p:cNvSpPr/>
            <p:nvPr/>
          </p:nvSpPr>
          <p:spPr>
            <a:xfrm>
              <a:off x="850603" y="3674114"/>
              <a:ext cx="441177" cy="324204"/>
            </a:xfrm>
            <a:prstGeom prst="ellipse">
              <a:avLst/>
            </a:prstGeom>
            <a:solidFill>
              <a:srgbClr val="1B193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00" b="1" dirty="0">
                  <a:cs typeface="Arial" panose="020B0604020202020204" pitchFamily="34" charset="0"/>
                </a:rPr>
                <a:t>2</a:t>
              </a:r>
              <a:endParaRPr lang="en-GB" sz="1300" b="1" dirty="0">
                <a:cs typeface="Arial" panose="020B0604020202020204" pitchFamily="34" charset="0"/>
              </a:endParaRPr>
            </a:p>
          </p:txBody>
        </p:sp>
        <p:sp>
          <p:nvSpPr>
            <p:cNvPr id="10" name="Ovale 9">
              <a:extLst>
                <a:ext uri="{FF2B5EF4-FFF2-40B4-BE49-F238E27FC236}">
                  <a16:creationId xmlns:a16="http://schemas.microsoft.com/office/drawing/2014/main" id="{1F0BED19-3966-256D-53C0-01878E250BAE}"/>
                </a:ext>
              </a:extLst>
            </p:cNvPr>
            <p:cNvSpPr/>
            <p:nvPr/>
          </p:nvSpPr>
          <p:spPr>
            <a:xfrm>
              <a:off x="850603" y="2947251"/>
              <a:ext cx="441177" cy="324204"/>
            </a:xfrm>
            <a:prstGeom prst="ellipse">
              <a:avLst/>
            </a:prstGeom>
            <a:solidFill>
              <a:srgbClr val="1B193E"/>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300" b="1" dirty="0">
                  <a:cs typeface="Arial" panose="020B0604020202020204" pitchFamily="34" charset="0"/>
                </a:rPr>
                <a:t>1</a:t>
              </a:r>
              <a:endParaRPr lang="en-GB" sz="1300" b="1" dirty="0">
                <a:cs typeface="Arial" panose="020B0604020202020204" pitchFamily="34" charset="0"/>
              </a:endParaRPr>
            </a:p>
          </p:txBody>
        </p:sp>
      </p:grpSp>
    </p:spTree>
    <p:extLst>
      <p:ext uri="{BB962C8B-B14F-4D97-AF65-F5344CB8AC3E}">
        <p14:creationId xmlns:p14="http://schemas.microsoft.com/office/powerpoint/2010/main" val="1702140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dirty="0">
                <a:solidFill>
                  <a:srgbClr val="0AD995"/>
                </a:solidFill>
              </a:rPr>
              <a:t>Unit 1. Introduction to EU Budget</a:t>
            </a:r>
          </a:p>
          <a:p>
            <a:r>
              <a:rPr lang="en-GB" sz="2200" dirty="0"/>
              <a:t>1.1 Setting the Stage: Understanding EU Financial Landscape (2)</a:t>
            </a:r>
          </a:p>
        </p:txBody>
      </p:sp>
      <p:grpSp>
        <p:nvGrpSpPr>
          <p:cNvPr id="16" name="Gruppo 15">
            <a:extLst>
              <a:ext uri="{FF2B5EF4-FFF2-40B4-BE49-F238E27FC236}">
                <a16:creationId xmlns:a16="http://schemas.microsoft.com/office/drawing/2014/main" id="{7642157B-421D-046B-4E15-8A24F9B0F9DB}"/>
              </a:ext>
            </a:extLst>
          </p:cNvPr>
          <p:cNvGrpSpPr/>
          <p:nvPr/>
        </p:nvGrpSpPr>
        <p:grpSpPr>
          <a:xfrm>
            <a:off x="471472" y="1489412"/>
            <a:ext cx="11244887" cy="4454795"/>
            <a:chOff x="471472" y="1489412"/>
            <a:chExt cx="11244887" cy="4454795"/>
          </a:xfrm>
        </p:grpSpPr>
        <p:grpSp>
          <p:nvGrpSpPr>
            <p:cNvPr id="5" name="Gruppo 4">
              <a:extLst>
                <a:ext uri="{FF2B5EF4-FFF2-40B4-BE49-F238E27FC236}">
                  <a16:creationId xmlns:a16="http://schemas.microsoft.com/office/drawing/2014/main" id="{6B8EEB92-0267-DEDF-56FD-AB930E8F630B}"/>
                </a:ext>
              </a:extLst>
            </p:cNvPr>
            <p:cNvGrpSpPr/>
            <p:nvPr/>
          </p:nvGrpSpPr>
          <p:grpSpPr>
            <a:xfrm>
              <a:off x="471472" y="1489412"/>
              <a:ext cx="11200856" cy="3131356"/>
              <a:chOff x="471472" y="1489412"/>
              <a:chExt cx="11200856" cy="3131356"/>
            </a:xfrm>
          </p:grpSpPr>
          <p:sp>
            <p:nvSpPr>
              <p:cNvPr id="6" name="CasellaDiTesto 5">
                <a:extLst>
                  <a:ext uri="{FF2B5EF4-FFF2-40B4-BE49-F238E27FC236}">
                    <a16:creationId xmlns:a16="http://schemas.microsoft.com/office/drawing/2014/main" id="{DF8EAC4C-3E0C-2A09-47B8-5E8A97F9E53B}"/>
                  </a:ext>
                </a:extLst>
              </p:cNvPr>
              <p:cNvSpPr txBox="1"/>
              <p:nvPr/>
            </p:nvSpPr>
            <p:spPr>
              <a:xfrm>
                <a:off x="471472" y="1489412"/>
                <a:ext cx="11152657" cy="2800767"/>
              </a:xfrm>
              <a:prstGeom prst="rect">
                <a:avLst/>
              </a:prstGeom>
              <a:noFill/>
            </p:spPr>
            <p:txBody>
              <a:bodyPr wrap="square" rtlCol="0">
                <a:spAutoFit/>
              </a:bodyPr>
              <a:lstStyle/>
              <a:p>
                <a:pPr algn="just"/>
                <a:r>
                  <a:rPr lang="en-GB" sz="1600" dirty="0">
                    <a:solidFill>
                      <a:srgbClr val="1B193E"/>
                    </a:solidFill>
                    <a:effectLst/>
                    <a:latin typeface="Calibri" panose="020F0502020204030204" pitchFamily="34" charset="0"/>
                    <a:cs typeface="Calibri" panose="020F0502020204030204" pitchFamily="34" charset="0"/>
                  </a:rPr>
                  <a:t>EU budget represents a dynamic financial journey, strategically aligned with the EU’s long-term objectives. It operates within multi-annual structured cycles, aiming to ensure strategic financial management over set periods.</a:t>
                </a:r>
              </a:p>
              <a:p>
                <a:pPr algn="just"/>
                <a:endParaRPr lang="en-GB" sz="1600" dirty="0">
                  <a:solidFill>
                    <a:srgbClr val="1B193E"/>
                  </a:solidFill>
                  <a:latin typeface="Calibri" panose="020F0502020204030204" pitchFamily="34" charset="0"/>
                  <a:cs typeface="Calibri" panose="020F0502020204030204" pitchFamily="34" charset="0"/>
                </a:endParaRPr>
              </a:p>
              <a:p>
                <a:pPr algn="just"/>
                <a:r>
                  <a:rPr lang="en-GB" sz="1600" dirty="0">
                    <a:solidFill>
                      <a:srgbClr val="1B193E"/>
                    </a:solidFill>
                    <a:effectLst/>
                    <a:latin typeface="Calibri" panose="020F0502020204030204" pitchFamily="34" charset="0"/>
                    <a:cs typeface="Calibri" panose="020F0502020204030204" pitchFamily="34" charset="0"/>
                  </a:rPr>
                  <a:t>The multi-annual structured cycles are settled in seven-year intervals, with the current one that spans from 2021 to 2027.</a:t>
                </a:r>
              </a:p>
              <a:p>
                <a:pPr algn="just"/>
                <a:endParaRPr lang="en-GB" sz="1600" dirty="0">
                  <a:solidFill>
                    <a:srgbClr val="1B193E"/>
                  </a:solidFill>
                  <a:latin typeface="Calibri" panose="020F0502020204030204" pitchFamily="34" charset="0"/>
                  <a:cs typeface="Calibri" panose="020F0502020204030204" pitchFamily="34" charset="0"/>
                </a:endParaRPr>
              </a:p>
              <a:p>
                <a:pPr algn="just"/>
                <a:r>
                  <a:rPr lang="en-GB" sz="1600" dirty="0">
                    <a:solidFill>
                      <a:srgbClr val="1B193E"/>
                    </a:solidFill>
                    <a:effectLst/>
                    <a:latin typeface="Calibri" panose="020F0502020204030204" pitchFamily="34" charset="0"/>
                    <a:cs typeface="Calibri" panose="020F0502020204030204" pitchFamily="34" charset="0"/>
                  </a:rPr>
                  <a:t>This cyclical approach in the strategic planning of financial activities is reflected in the operation of the budget and fund management within specific intervals, which are also cyclical – from long-term budget to annual budget.</a:t>
                </a:r>
              </a:p>
              <a:p>
                <a:pPr algn="just"/>
                <a:endParaRPr lang="en-GB" sz="1600" dirty="0">
                  <a:solidFill>
                    <a:srgbClr val="1B193E"/>
                  </a:solidFill>
                  <a:latin typeface="Calibri" panose="020F0502020204030204" pitchFamily="34" charset="0"/>
                  <a:cs typeface="Calibri" panose="020F0502020204030204" pitchFamily="34" charset="0"/>
                </a:endParaRPr>
              </a:p>
              <a:p>
                <a:pPr algn="just"/>
                <a:r>
                  <a:rPr lang="en-GB" sz="1600" dirty="0">
                    <a:solidFill>
                      <a:srgbClr val="1B193E"/>
                    </a:solidFill>
                    <a:effectLst/>
                    <a:latin typeface="Calibri" panose="020F0502020204030204" pitchFamily="34" charset="0"/>
                    <a:cs typeface="Calibri" panose="020F0502020204030204" pitchFamily="34" charset="0"/>
                  </a:rPr>
                  <a:t>Periodically, the effective deployment of funds goes through the following steps that make up a management process:</a:t>
                </a:r>
              </a:p>
              <a:p>
                <a:pPr algn="just"/>
                <a:endParaRPr lang="en-GB" sz="1600" dirty="0">
                  <a:solidFill>
                    <a:srgbClr val="1B193E"/>
                  </a:solidFill>
                  <a:latin typeface="Calibri" panose="020F0502020204030204" pitchFamily="34" charset="0"/>
                  <a:cs typeface="Calibri" panose="020F0502020204030204" pitchFamily="34" charset="0"/>
                </a:endParaRPr>
              </a:p>
              <a:p>
                <a:pPr algn="just"/>
                <a:endParaRPr lang="en-GB" sz="1600" dirty="0">
                  <a:solidFill>
                    <a:srgbClr val="1B193E"/>
                  </a:solidFill>
                  <a:effectLst/>
                  <a:latin typeface="Calibri" panose="020F0502020204030204" pitchFamily="34" charset="0"/>
                  <a:cs typeface="Calibri" panose="020F0502020204030204" pitchFamily="34" charset="0"/>
                </a:endParaRPr>
              </a:p>
            </p:txBody>
          </p:sp>
          <p:graphicFrame>
            <p:nvGraphicFramePr>
              <p:cNvPr id="3" name="Diagramma 2">
                <a:extLst>
                  <a:ext uri="{FF2B5EF4-FFF2-40B4-BE49-F238E27FC236}">
                    <a16:creationId xmlns:a16="http://schemas.microsoft.com/office/drawing/2014/main" id="{D60F082A-5601-AE5C-95A4-3AE83989BDC1}"/>
                  </a:ext>
                </a:extLst>
              </p:cNvPr>
              <p:cNvGraphicFramePr/>
              <p:nvPr>
                <p:extLst>
                  <p:ext uri="{D42A27DB-BD31-4B8C-83A1-F6EECF244321}">
                    <p14:modId xmlns:p14="http://schemas.microsoft.com/office/powerpoint/2010/main" val="2513132774"/>
                  </p:ext>
                </p:extLst>
              </p:nvPr>
            </p:nvGraphicFramePr>
            <p:xfrm>
              <a:off x="519671" y="4022389"/>
              <a:ext cx="11152657" cy="59837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sp>
          <p:nvSpPr>
            <p:cNvPr id="11" name="CasellaDiTesto 10">
              <a:extLst>
                <a:ext uri="{FF2B5EF4-FFF2-40B4-BE49-F238E27FC236}">
                  <a16:creationId xmlns:a16="http://schemas.microsoft.com/office/drawing/2014/main" id="{84CD1F21-7443-6884-F5AE-11CF2F42BB35}"/>
                </a:ext>
              </a:extLst>
            </p:cNvPr>
            <p:cNvSpPr txBox="1"/>
            <p:nvPr/>
          </p:nvSpPr>
          <p:spPr>
            <a:xfrm>
              <a:off x="471472" y="4620768"/>
              <a:ext cx="2635009" cy="1077218"/>
            </a:xfrm>
            <a:prstGeom prst="rect">
              <a:avLst/>
            </a:prstGeom>
            <a:noFill/>
          </p:spPr>
          <p:txBody>
            <a:bodyPr wrap="square" rtlCol="0">
              <a:spAutoFit/>
            </a:bodyPr>
            <a:lstStyle/>
            <a:p>
              <a:pPr algn="just"/>
              <a:r>
                <a:rPr lang="en-GB" sz="1600" dirty="0"/>
                <a:t>EU institutions collaboratively plan financial allocations through the launch of specific programmes.</a:t>
              </a:r>
            </a:p>
          </p:txBody>
        </p:sp>
        <p:sp>
          <p:nvSpPr>
            <p:cNvPr id="13" name="CasellaDiTesto 12">
              <a:extLst>
                <a:ext uri="{FF2B5EF4-FFF2-40B4-BE49-F238E27FC236}">
                  <a16:creationId xmlns:a16="http://schemas.microsoft.com/office/drawing/2014/main" id="{7420BB04-66B3-7967-4878-09422DF223DD}"/>
                </a:ext>
              </a:extLst>
            </p:cNvPr>
            <p:cNvSpPr txBox="1"/>
            <p:nvPr/>
          </p:nvSpPr>
          <p:spPr>
            <a:xfrm>
              <a:off x="3344212" y="4620768"/>
              <a:ext cx="2635009" cy="1323439"/>
            </a:xfrm>
            <a:prstGeom prst="rect">
              <a:avLst/>
            </a:prstGeom>
            <a:noFill/>
          </p:spPr>
          <p:txBody>
            <a:bodyPr wrap="square" rtlCol="0">
              <a:spAutoFit/>
            </a:bodyPr>
            <a:lstStyle/>
            <a:p>
              <a:pPr algn="just"/>
              <a:r>
                <a:rPr lang="en-GB" sz="1600" dirty="0"/>
                <a:t>The budget planned or requested by the various beneficiaries undergoes approval processes, ensuring alignment with EU objectives.</a:t>
              </a:r>
            </a:p>
          </p:txBody>
        </p:sp>
        <p:sp>
          <p:nvSpPr>
            <p:cNvPr id="14" name="CasellaDiTesto 13">
              <a:extLst>
                <a:ext uri="{FF2B5EF4-FFF2-40B4-BE49-F238E27FC236}">
                  <a16:creationId xmlns:a16="http://schemas.microsoft.com/office/drawing/2014/main" id="{C6E9982D-FE7B-837F-09EE-C83F291D8E2A}"/>
                </a:ext>
              </a:extLst>
            </p:cNvPr>
            <p:cNvSpPr txBox="1"/>
            <p:nvPr/>
          </p:nvSpPr>
          <p:spPr>
            <a:xfrm>
              <a:off x="6212781" y="4620768"/>
              <a:ext cx="2635009" cy="584775"/>
            </a:xfrm>
            <a:prstGeom prst="rect">
              <a:avLst/>
            </a:prstGeom>
            <a:noFill/>
          </p:spPr>
          <p:txBody>
            <a:bodyPr wrap="square" rtlCol="0">
              <a:spAutoFit/>
            </a:bodyPr>
            <a:lstStyle/>
            <a:p>
              <a:pPr algn="just"/>
              <a:r>
                <a:rPr lang="en-GB" sz="1600" dirty="0"/>
                <a:t>Funds are distributed and projects are implemented. </a:t>
              </a:r>
            </a:p>
          </p:txBody>
        </p:sp>
        <p:sp>
          <p:nvSpPr>
            <p:cNvPr id="15" name="CasellaDiTesto 14">
              <a:extLst>
                <a:ext uri="{FF2B5EF4-FFF2-40B4-BE49-F238E27FC236}">
                  <a16:creationId xmlns:a16="http://schemas.microsoft.com/office/drawing/2014/main" id="{BE022E30-F927-A4E8-596C-E51B12F2B48F}"/>
                </a:ext>
              </a:extLst>
            </p:cNvPr>
            <p:cNvSpPr txBox="1"/>
            <p:nvPr/>
          </p:nvSpPr>
          <p:spPr>
            <a:xfrm>
              <a:off x="9081350" y="4620768"/>
              <a:ext cx="2635009" cy="1077218"/>
            </a:xfrm>
            <a:prstGeom prst="rect">
              <a:avLst/>
            </a:prstGeom>
            <a:noFill/>
          </p:spPr>
          <p:txBody>
            <a:bodyPr wrap="square" rtlCol="0">
              <a:spAutoFit/>
            </a:bodyPr>
            <a:lstStyle/>
            <a:p>
              <a:pPr algn="just"/>
              <a:r>
                <a:rPr lang="en-GB" sz="1600" b="0" i="0" dirty="0">
                  <a:effectLst/>
                  <a:latin typeface="Calibri" panose="020F0502020204030204" pitchFamily="34" charset="0"/>
                  <a:cs typeface="Calibri" panose="020F0502020204030204" pitchFamily="34" charset="0"/>
                </a:rPr>
                <a:t>Results are continuously assessed to gauge the impact and effectiveness of financial allocations.</a:t>
              </a:r>
              <a:endParaRPr lang="en-GB" sz="1600" dirty="0">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39837344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dirty="0">
                <a:solidFill>
                  <a:srgbClr val="0AD995"/>
                </a:solidFill>
              </a:rPr>
              <a:t>Unit 1. Introduction to EU Budget</a:t>
            </a:r>
          </a:p>
          <a:p>
            <a:r>
              <a:rPr lang="en-GB" sz="2200" dirty="0"/>
              <a:t>1.2 Inside the Budgeting Process: Long-term and Annual Budget (1)</a:t>
            </a:r>
          </a:p>
        </p:txBody>
      </p:sp>
      <p:grpSp>
        <p:nvGrpSpPr>
          <p:cNvPr id="10" name="Gruppo 9">
            <a:extLst>
              <a:ext uri="{FF2B5EF4-FFF2-40B4-BE49-F238E27FC236}">
                <a16:creationId xmlns:a16="http://schemas.microsoft.com/office/drawing/2014/main" id="{ECEC986F-2856-EA97-E4BB-18E3194C2212}"/>
              </a:ext>
            </a:extLst>
          </p:cNvPr>
          <p:cNvGrpSpPr/>
          <p:nvPr/>
        </p:nvGrpSpPr>
        <p:grpSpPr>
          <a:xfrm>
            <a:off x="471471" y="1489412"/>
            <a:ext cx="11152658" cy="4489959"/>
            <a:chOff x="471471" y="1489412"/>
            <a:chExt cx="11152658" cy="4489959"/>
          </a:xfrm>
        </p:grpSpPr>
        <p:grpSp>
          <p:nvGrpSpPr>
            <p:cNvPr id="16" name="Gruppo 15">
              <a:extLst>
                <a:ext uri="{FF2B5EF4-FFF2-40B4-BE49-F238E27FC236}">
                  <a16:creationId xmlns:a16="http://schemas.microsoft.com/office/drawing/2014/main" id="{F770F07D-F6C1-6DD7-42FA-135EFE6FD15D}"/>
                </a:ext>
              </a:extLst>
            </p:cNvPr>
            <p:cNvGrpSpPr/>
            <p:nvPr/>
          </p:nvGrpSpPr>
          <p:grpSpPr>
            <a:xfrm>
              <a:off x="471471" y="2164731"/>
              <a:ext cx="11152657" cy="3139321"/>
              <a:chOff x="471471" y="3252899"/>
              <a:chExt cx="11152657" cy="3139321"/>
            </a:xfrm>
          </p:grpSpPr>
          <p:sp>
            <p:nvSpPr>
              <p:cNvPr id="5" name="CasellaDiTesto 4">
                <a:extLst>
                  <a:ext uri="{FF2B5EF4-FFF2-40B4-BE49-F238E27FC236}">
                    <a16:creationId xmlns:a16="http://schemas.microsoft.com/office/drawing/2014/main" id="{674FD3F7-6A79-A991-F698-ADD6E2D50907}"/>
                  </a:ext>
                </a:extLst>
              </p:cNvPr>
              <p:cNvSpPr txBox="1"/>
              <p:nvPr/>
            </p:nvSpPr>
            <p:spPr>
              <a:xfrm>
                <a:off x="471471" y="3252899"/>
                <a:ext cx="5421329" cy="3139321"/>
              </a:xfrm>
              <a:prstGeom prst="rect">
                <a:avLst/>
              </a:prstGeom>
              <a:noFill/>
              <a:ln>
                <a:solidFill>
                  <a:srgbClr val="1B193E"/>
                </a:solidFill>
              </a:ln>
            </p:spPr>
            <p:txBody>
              <a:bodyPr wrap="square" rtlCol="0">
                <a:spAutoFit/>
              </a:bodyPr>
              <a:lstStyle/>
              <a:p>
                <a:pPr algn="just"/>
                <a:r>
                  <a:rPr lang="en-GB" sz="1600" b="1" dirty="0">
                    <a:solidFill>
                      <a:srgbClr val="1B193E"/>
                    </a:solidFill>
                    <a:latin typeface="Calibri" panose="020F0502020204030204" pitchFamily="34" charset="0"/>
                    <a:cs typeface="Calibri" panose="020F0502020204030204" pitchFamily="34" charset="0"/>
                  </a:rPr>
                  <a:t>Long-term Budget</a:t>
                </a:r>
              </a:p>
              <a:p>
                <a:pPr algn="just"/>
                <a:endParaRPr lang="en-GB" sz="1400" b="1" dirty="0">
                  <a:solidFill>
                    <a:srgbClr val="1B193E"/>
                  </a:solidFill>
                  <a:latin typeface="Calibri" panose="020F0502020204030204" pitchFamily="34" charset="0"/>
                  <a:cs typeface="Calibri" panose="020F0502020204030204" pitchFamily="34" charset="0"/>
                </a:endParaRPr>
              </a:p>
              <a:p>
                <a:pPr algn="just"/>
                <a:r>
                  <a:rPr lang="en-GB" sz="1400" dirty="0">
                    <a:solidFill>
                      <a:srgbClr val="1B193E"/>
                    </a:solidFill>
                    <a:latin typeface="Calibri" panose="020F0502020204030204" pitchFamily="34" charset="0"/>
                    <a:cs typeface="Calibri" panose="020F0502020204030204" pitchFamily="34" charset="0"/>
                  </a:rPr>
                  <a:t>Also recognised as </a:t>
                </a:r>
                <a:r>
                  <a:rPr lang="en-GB" sz="1400" b="1" dirty="0">
                    <a:solidFill>
                      <a:srgbClr val="1B193E"/>
                    </a:solidFill>
                    <a:latin typeface="Calibri" panose="020F0502020204030204" pitchFamily="34" charset="0"/>
                    <a:cs typeface="Calibri" panose="020F0502020204030204" pitchFamily="34" charset="0"/>
                  </a:rPr>
                  <a:t>Multiannual Financial Framework </a:t>
                </a:r>
                <a:r>
                  <a:rPr lang="en-GB" sz="1400" dirty="0">
                    <a:solidFill>
                      <a:srgbClr val="1B193E"/>
                    </a:solidFill>
                    <a:latin typeface="Calibri" panose="020F0502020204030204" pitchFamily="34" charset="0"/>
                    <a:cs typeface="Calibri" panose="020F0502020204030204" pitchFamily="34" charset="0"/>
                  </a:rPr>
                  <a:t>(MFF), this long-term budget spans seven years, establishing spending funds for EU categories and priorities like digitalisation or rural development.</a:t>
                </a:r>
              </a:p>
              <a:p>
                <a:pPr algn="just"/>
                <a:endParaRPr lang="en-GB" sz="1400" dirty="0">
                  <a:solidFill>
                    <a:srgbClr val="1B193E"/>
                  </a:solidFill>
                  <a:latin typeface="Calibri" panose="020F0502020204030204" pitchFamily="34" charset="0"/>
                  <a:cs typeface="Calibri" panose="020F0502020204030204" pitchFamily="34" charset="0"/>
                </a:endParaRPr>
              </a:p>
              <a:p>
                <a:pPr algn="just"/>
                <a:r>
                  <a:rPr lang="en-GB" sz="1400" dirty="0">
                    <a:solidFill>
                      <a:srgbClr val="1B193E"/>
                    </a:solidFill>
                    <a:latin typeface="Calibri" panose="020F0502020204030204" pitchFamily="34" charset="0"/>
                    <a:cs typeface="Calibri" panose="020F0502020204030204" pitchFamily="34" charset="0"/>
                  </a:rPr>
                  <a:t>Recall the seven-year cycles, MFF acts as a strategic blueprint, steering EU initiatives. The current 2021-2027 MFF aligns with EU priorities and long-term agenda, fostering coherence in programmes and projects.</a:t>
                </a:r>
              </a:p>
              <a:p>
                <a:pPr algn="just"/>
                <a:endParaRPr lang="en-GB" sz="1400" dirty="0">
                  <a:solidFill>
                    <a:srgbClr val="1B193E"/>
                  </a:solidFill>
                  <a:latin typeface="Calibri" panose="020F0502020204030204" pitchFamily="34" charset="0"/>
                  <a:cs typeface="Calibri" panose="020F0502020204030204" pitchFamily="34" charset="0"/>
                </a:endParaRPr>
              </a:p>
              <a:p>
                <a:pPr algn="just"/>
                <a:r>
                  <a:rPr lang="en-GB" sz="1400" dirty="0">
                    <a:solidFill>
                      <a:srgbClr val="1B193E"/>
                    </a:solidFill>
                    <a:latin typeface="Calibri" panose="020F0502020204030204" pitchFamily="34" charset="0"/>
                    <a:cs typeface="Calibri" panose="020F0502020204030204" pitchFamily="34" charset="0"/>
                  </a:rPr>
                  <a:t>MFF negotiation involves key EU institutions (Parliament, Council, and Commission) where the Commission plays a pivotal role in proposing funds allocation and spending ceilings, revenue streams, resource decision and legislation for related funding programmes.</a:t>
                </a:r>
              </a:p>
            </p:txBody>
          </p:sp>
          <p:sp>
            <p:nvSpPr>
              <p:cNvPr id="3" name="CasellaDiTesto 2">
                <a:extLst>
                  <a:ext uri="{FF2B5EF4-FFF2-40B4-BE49-F238E27FC236}">
                    <a16:creationId xmlns:a16="http://schemas.microsoft.com/office/drawing/2014/main" id="{84EFE7F4-0E17-57FF-1F1F-3815599B621A}"/>
                  </a:ext>
                </a:extLst>
              </p:cNvPr>
              <p:cNvSpPr txBox="1"/>
              <p:nvPr/>
            </p:nvSpPr>
            <p:spPr>
              <a:xfrm>
                <a:off x="6202799" y="3252899"/>
                <a:ext cx="5421329" cy="3139321"/>
              </a:xfrm>
              <a:prstGeom prst="rect">
                <a:avLst/>
              </a:prstGeom>
              <a:noFill/>
              <a:ln>
                <a:solidFill>
                  <a:srgbClr val="1B193E"/>
                </a:solidFill>
              </a:ln>
            </p:spPr>
            <p:txBody>
              <a:bodyPr wrap="square" rtlCol="0">
                <a:spAutoFit/>
              </a:bodyPr>
              <a:lstStyle/>
              <a:p>
                <a:pPr algn="just"/>
                <a:r>
                  <a:rPr lang="en-GB" sz="1600" b="1" dirty="0">
                    <a:solidFill>
                      <a:srgbClr val="1B193E"/>
                    </a:solidFill>
                    <a:latin typeface="Calibri" panose="020F0502020204030204" pitchFamily="34" charset="0"/>
                    <a:cs typeface="Calibri" panose="020F0502020204030204" pitchFamily="34" charset="0"/>
                  </a:rPr>
                  <a:t>Annual Budget</a:t>
                </a:r>
              </a:p>
              <a:p>
                <a:pPr algn="just"/>
                <a:endParaRPr lang="en-GB" sz="1400" b="1" dirty="0">
                  <a:solidFill>
                    <a:srgbClr val="1B193E"/>
                  </a:solidFill>
                  <a:latin typeface="Calibri" panose="020F0502020204030204" pitchFamily="34" charset="0"/>
                  <a:cs typeface="Calibri" panose="020F0502020204030204" pitchFamily="34" charset="0"/>
                </a:endParaRPr>
              </a:p>
              <a:p>
                <a:pPr algn="just"/>
                <a:r>
                  <a:rPr lang="en-GB" sz="1400" dirty="0">
                    <a:solidFill>
                      <a:srgbClr val="1B193E"/>
                    </a:solidFill>
                    <a:latin typeface="Calibri" panose="020F0502020204030204" pitchFamily="34" charset="0"/>
                    <a:cs typeface="Calibri" panose="020F0502020204030204" pitchFamily="34" charset="0"/>
                  </a:rPr>
                  <a:t>Complementing the MFF, the Annual Budget addresses specific yearly priorities through collaborative (re)negotiation among EU institutions.</a:t>
                </a:r>
              </a:p>
              <a:p>
                <a:pPr algn="just"/>
                <a:endParaRPr lang="en-GB" sz="1400" dirty="0">
                  <a:solidFill>
                    <a:srgbClr val="1B193E"/>
                  </a:solidFill>
                  <a:latin typeface="Calibri" panose="020F0502020204030204" pitchFamily="34" charset="0"/>
                  <a:cs typeface="Calibri" panose="020F0502020204030204" pitchFamily="34" charset="0"/>
                </a:endParaRPr>
              </a:p>
              <a:p>
                <a:pPr algn="just"/>
                <a:r>
                  <a:rPr lang="en-GB" sz="1400" dirty="0">
                    <a:solidFill>
                      <a:srgbClr val="1B193E"/>
                    </a:solidFill>
                    <a:latin typeface="Calibri" panose="020F0502020204030204" pitchFamily="34" charset="0"/>
                    <a:cs typeface="Calibri" panose="020F0502020204030204" pitchFamily="34" charset="0"/>
                  </a:rPr>
                  <a:t>Within a seven-year cycle, it represents the pivotal focus to align short-term goals with the broader MFF strategy. As a dynamic process, it allows agile responses, eventually adapting to emerging needs and opportunities within the single year – e.g., COVID, geopolitical shocks.</a:t>
                </a:r>
              </a:p>
              <a:p>
                <a:pPr algn="just"/>
                <a:endParaRPr lang="en-GB" sz="1400" dirty="0">
                  <a:solidFill>
                    <a:srgbClr val="1B193E"/>
                  </a:solidFill>
                  <a:latin typeface="Calibri" panose="020F0502020204030204" pitchFamily="34" charset="0"/>
                  <a:cs typeface="Calibri" panose="020F0502020204030204" pitchFamily="34" charset="0"/>
                </a:endParaRPr>
              </a:p>
              <a:p>
                <a:pPr algn="just"/>
                <a:r>
                  <a:rPr lang="en-GB" sz="1400" dirty="0">
                    <a:solidFill>
                      <a:srgbClr val="1B193E"/>
                    </a:solidFill>
                    <a:latin typeface="Calibri" panose="020F0502020204030204" pitchFamily="34" charset="0"/>
                    <a:cs typeface="Calibri" panose="020F0502020204030204" pitchFamily="34" charset="0"/>
                  </a:rPr>
                  <a:t>The Annual Budget undergoes a rigorous calendar-driven negotiation process, involving estimates (by July), proposals (by September), and positions (by October) from the Commission, Council, and Parliament, ensuring transparency and adaptability.</a:t>
                </a:r>
                <a:endParaRPr lang="en-GB" sz="1400" dirty="0">
                  <a:solidFill>
                    <a:srgbClr val="1B193E"/>
                  </a:solidFill>
                  <a:highlight>
                    <a:srgbClr val="FFFF00"/>
                  </a:highlight>
                  <a:latin typeface="Calibri" panose="020F0502020204030204" pitchFamily="34" charset="0"/>
                  <a:cs typeface="Calibri" panose="020F0502020204030204" pitchFamily="34" charset="0"/>
                </a:endParaRPr>
              </a:p>
            </p:txBody>
          </p:sp>
        </p:grpSp>
        <p:sp>
          <p:nvSpPr>
            <p:cNvPr id="6" name="CasellaDiTesto 5">
              <a:extLst>
                <a:ext uri="{FF2B5EF4-FFF2-40B4-BE49-F238E27FC236}">
                  <a16:creationId xmlns:a16="http://schemas.microsoft.com/office/drawing/2014/main" id="{056C5824-1FB5-8302-22C4-9B94051DC3EB}"/>
                </a:ext>
              </a:extLst>
            </p:cNvPr>
            <p:cNvSpPr txBox="1"/>
            <p:nvPr/>
          </p:nvSpPr>
          <p:spPr>
            <a:xfrm>
              <a:off x="471472" y="1489412"/>
              <a:ext cx="11152657" cy="584775"/>
            </a:xfrm>
            <a:prstGeom prst="rect">
              <a:avLst/>
            </a:prstGeom>
            <a:noFill/>
          </p:spPr>
          <p:txBody>
            <a:bodyPr wrap="square" rtlCol="0">
              <a:spAutoFit/>
            </a:bodyPr>
            <a:lstStyle/>
            <a:p>
              <a:pPr algn="just"/>
              <a:r>
                <a:rPr lang="en-GB" sz="1600" dirty="0">
                  <a:solidFill>
                    <a:srgbClr val="1B193E"/>
                  </a:solidFill>
                  <a:latin typeface="Calibri" panose="020F0502020204030204" pitchFamily="34" charset="0"/>
                  <a:cs typeface="Calibri" panose="020F0502020204030204" pitchFamily="34" charset="0"/>
                </a:rPr>
                <a:t>Building upon the understanding of the EU financial landscape and the introduction of related seven-year cyclicality, let’s delve inside the budgeting process, navigating it from the long-term to the annual implications.</a:t>
              </a:r>
              <a:endParaRPr lang="en-GB" sz="1600" dirty="0">
                <a:solidFill>
                  <a:srgbClr val="1B193E"/>
                </a:solidFill>
                <a:effectLst/>
                <a:latin typeface="Calibri" panose="020F0502020204030204" pitchFamily="34" charset="0"/>
                <a:cs typeface="Calibri" panose="020F0502020204030204" pitchFamily="34" charset="0"/>
              </a:endParaRPr>
            </a:p>
          </p:txBody>
        </p:sp>
        <p:sp>
          <p:nvSpPr>
            <p:cNvPr id="8" name="CasellaDiTesto 7">
              <a:extLst>
                <a:ext uri="{FF2B5EF4-FFF2-40B4-BE49-F238E27FC236}">
                  <a16:creationId xmlns:a16="http://schemas.microsoft.com/office/drawing/2014/main" id="{5F6DCC2E-41B9-3237-5888-C7361D1E9666}"/>
                </a:ext>
              </a:extLst>
            </p:cNvPr>
            <p:cNvSpPr txBox="1"/>
            <p:nvPr/>
          </p:nvSpPr>
          <p:spPr>
            <a:xfrm>
              <a:off x="471471" y="5394596"/>
              <a:ext cx="11152657" cy="584775"/>
            </a:xfrm>
            <a:prstGeom prst="rect">
              <a:avLst/>
            </a:prstGeom>
            <a:noFill/>
          </p:spPr>
          <p:txBody>
            <a:bodyPr wrap="square" rtlCol="0">
              <a:spAutoFit/>
            </a:bodyPr>
            <a:lstStyle/>
            <a:p>
              <a:pPr algn="just"/>
              <a:r>
                <a:rPr lang="en-GB" sz="1600" dirty="0">
                  <a:solidFill>
                    <a:srgbClr val="1B193E"/>
                  </a:solidFill>
                  <a:effectLst/>
                  <a:latin typeface="Calibri" panose="020F0502020204030204" pitchFamily="34" charset="0"/>
                  <a:cs typeface="Calibri" panose="020F0502020204030204" pitchFamily="34" charset="0"/>
                </a:rPr>
                <a:t>Within this </a:t>
              </a:r>
              <a:r>
                <a:rPr lang="en-GB" sz="1600" dirty="0">
                  <a:solidFill>
                    <a:srgbClr val="1B193E"/>
                  </a:solidFill>
                  <a:latin typeface="Calibri" panose="020F0502020204030204" pitchFamily="34" charset="0"/>
                  <a:cs typeface="Calibri" panose="020F0502020204030204" pitchFamily="34" charset="0"/>
                </a:rPr>
                <a:t>holistic framework of the EU budgeting process, t</a:t>
              </a:r>
              <a:r>
                <a:rPr lang="en-GB" sz="1600" dirty="0">
                  <a:solidFill>
                    <a:srgbClr val="1B193E"/>
                  </a:solidFill>
                  <a:effectLst/>
                  <a:latin typeface="Calibri" panose="020F0502020204030204" pitchFamily="34" charset="0"/>
                  <a:cs typeface="Calibri" panose="020F0502020204030204" pitchFamily="34" charset="0"/>
                </a:rPr>
                <a:t>he MFF and Annual Budget work in tandem, effectively ensuring a balance between long-term vision and short-term goals, also allowing fo</a:t>
              </a:r>
              <a:r>
                <a:rPr lang="en-GB" sz="1600" dirty="0">
                  <a:solidFill>
                    <a:srgbClr val="1B193E"/>
                  </a:solidFill>
                  <a:latin typeface="Calibri" panose="020F0502020204030204" pitchFamily="34" charset="0"/>
                  <a:cs typeface="Calibri" panose="020F0502020204030204" pitchFamily="34" charset="0"/>
                </a:rPr>
                <a:t>r </a:t>
              </a:r>
              <a:r>
                <a:rPr lang="en-GB" sz="1600" dirty="0">
                  <a:solidFill>
                    <a:srgbClr val="1B193E"/>
                  </a:solidFill>
                  <a:effectLst/>
                  <a:latin typeface="Calibri" panose="020F0502020204030204" pitchFamily="34" charset="0"/>
                  <a:cs typeface="Calibri" panose="020F0502020204030204" pitchFamily="34" charset="0"/>
                </a:rPr>
                <a:t>agile responsiveness as needed.</a:t>
              </a:r>
            </a:p>
          </p:txBody>
        </p:sp>
      </p:grpSp>
    </p:spTree>
    <p:extLst>
      <p:ext uri="{BB962C8B-B14F-4D97-AF65-F5344CB8AC3E}">
        <p14:creationId xmlns:p14="http://schemas.microsoft.com/office/powerpoint/2010/main" val="830543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arcador de texto 1">
            <a:extLst>
              <a:ext uri="{FF2B5EF4-FFF2-40B4-BE49-F238E27FC236}">
                <a16:creationId xmlns:a16="http://schemas.microsoft.com/office/drawing/2014/main" id="{918AA710-D580-3DCC-D5C2-A0ADE773A2E1}"/>
              </a:ext>
            </a:extLst>
          </p:cNvPr>
          <p:cNvSpPr>
            <a:spLocks noGrp="1"/>
          </p:cNvSpPr>
          <p:nvPr>
            <p:ph type="body" sz="quarter" idx="10"/>
          </p:nvPr>
        </p:nvSpPr>
        <p:spPr>
          <a:xfrm>
            <a:off x="471472" y="455046"/>
            <a:ext cx="9129728" cy="824531"/>
          </a:xfrm>
        </p:spPr>
        <p:txBody>
          <a:bodyPr/>
          <a:lstStyle/>
          <a:p>
            <a:pPr algn="just"/>
            <a:r>
              <a:rPr lang="en-GB" sz="2800" b="1" dirty="0">
                <a:solidFill>
                  <a:srgbClr val="0AD995"/>
                </a:solidFill>
              </a:rPr>
              <a:t>Unit 1. Introduction to EU Budget</a:t>
            </a:r>
          </a:p>
          <a:p>
            <a:r>
              <a:rPr lang="en-GB" sz="2200" dirty="0"/>
              <a:t>1.2 Inside the Budgeting Process: Long-term and Annual Budget (2)</a:t>
            </a:r>
          </a:p>
        </p:txBody>
      </p:sp>
      <p:grpSp>
        <p:nvGrpSpPr>
          <p:cNvPr id="10" name="Gruppo 9">
            <a:extLst>
              <a:ext uri="{FF2B5EF4-FFF2-40B4-BE49-F238E27FC236}">
                <a16:creationId xmlns:a16="http://schemas.microsoft.com/office/drawing/2014/main" id="{B7E53CBA-6B10-F797-FBB3-11A9EB460E4F}"/>
              </a:ext>
            </a:extLst>
          </p:cNvPr>
          <p:cNvGrpSpPr/>
          <p:nvPr/>
        </p:nvGrpSpPr>
        <p:grpSpPr>
          <a:xfrm>
            <a:off x="471471" y="1489412"/>
            <a:ext cx="11382213" cy="4616648"/>
            <a:chOff x="471471" y="1489412"/>
            <a:chExt cx="11382213" cy="4616648"/>
          </a:xfrm>
        </p:grpSpPr>
        <p:grpSp>
          <p:nvGrpSpPr>
            <p:cNvPr id="13" name="Gruppo 12">
              <a:extLst>
                <a:ext uri="{FF2B5EF4-FFF2-40B4-BE49-F238E27FC236}">
                  <a16:creationId xmlns:a16="http://schemas.microsoft.com/office/drawing/2014/main" id="{8BB8A6B5-34A1-0200-5129-E97BCFAA5A8A}"/>
                </a:ext>
              </a:extLst>
            </p:cNvPr>
            <p:cNvGrpSpPr/>
            <p:nvPr/>
          </p:nvGrpSpPr>
          <p:grpSpPr>
            <a:xfrm>
              <a:off x="471471" y="1489412"/>
              <a:ext cx="11382213" cy="4616648"/>
              <a:chOff x="471471" y="1489412"/>
              <a:chExt cx="11382213" cy="4616648"/>
            </a:xfrm>
          </p:grpSpPr>
          <p:pic>
            <p:nvPicPr>
              <p:cNvPr id="3" name="Immagine 2">
                <a:extLst>
                  <a:ext uri="{FF2B5EF4-FFF2-40B4-BE49-F238E27FC236}">
                    <a16:creationId xmlns:a16="http://schemas.microsoft.com/office/drawing/2014/main" id="{DD90451B-EE98-37F9-B043-E43B3F7619B2}"/>
                  </a:ext>
                </a:extLst>
              </p:cNvPr>
              <p:cNvPicPr>
                <a:picLocks noChangeAspect="1"/>
              </p:cNvPicPr>
              <p:nvPr/>
            </p:nvPicPr>
            <p:blipFill>
              <a:blip r:embed="rId2"/>
              <a:stretch>
                <a:fillRect/>
              </a:stretch>
            </p:blipFill>
            <p:spPr>
              <a:xfrm>
                <a:off x="6187104" y="2074187"/>
                <a:ext cx="5666580" cy="2837423"/>
              </a:xfrm>
              <a:prstGeom prst="rect">
                <a:avLst/>
              </a:prstGeom>
              <a:ln>
                <a:solidFill>
                  <a:schemeClr val="accent6"/>
                </a:solidFill>
              </a:ln>
            </p:spPr>
          </p:pic>
          <p:sp>
            <p:nvSpPr>
              <p:cNvPr id="4" name="CasellaDiTesto 3">
                <a:extLst>
                  <a:ext uri="{FF2B5EF4-FFF2-40B4-BE49-F238E27FC236}">
                    <a16:creationId xmlns:a16="http://schemas.microsoft.com/office/drawing/2014/main" id="{DBB59978-FA16-F8C6-B937-BBD91B46E605}"/>
                  </a:ext>
                </a:extLst>
              </p:cNvPr>
              <p:cNvSpPr txBox="1"/>
              <p:nvPr/>
            </p:nvSpPr>
            <p:spPr>
              <a:xfrm>
                <a:off x="471471" y="1489412"/>
                <a:ext cx="5624529" cy="4616648"/>
              </a:xfrm>
              <a:prstGeom prst="rect">
                <a:avLst/>
              </a:prstGeom>
              <a:noFill/>
            </p:spPr>
            <p:txBody>
              <a:bodyPr wrap="square">
                <a:spAutoFit/>
              </a:bodyPr>
              <a:lstStyle/>
              <a:p>
                <a:pPr algn="just"/>
                <a:r>
                  <a:rPr lang="en-GB" sz="1400" b="0" i="0" dirty="0">
                    <a:solidFill>
                      <a:srgbClr val="1B193E"/>
                    </a:solidFill>
                    <a:effectLst/>
                    <a:latin typeface="Calibri" panose="020F0502020204030204" pitchFamily="34" charset="0"/>
                    <a:cs typeface="Calibri" panose="020F0502020204030204" pitchFamily="34" charset="0"/>
                  </a:rPr>
                  <a:t>Focusing on the 2021-2027 cycle, the EU’s long-term budget, powered by the NextGenerationEU recovery instrument, reache</a:t>
                </a:r>
                <a:r>
                  <a:rPr lang="en-GB" sz="1400" dirty="0">
                    <a:solidFill>
                      <a:srgbClr val="1B193E"/>
                    </a:solidFill>
                    <a:latin typeface="Calibri" panose="020F0502020204030204" pitchFamily="34" charset="0"/>
                    <a:cs typeface="Calibri" panose="020F0502020204030204" pitchFamily="34" charset="0"/>
                  </a:rPr>
                  <a:t>s an </a:t>
                </a:r>
                <a:r>
                  <a:rPr lang="en-GB" sz="1400" b="0" i="0" dirty="0">
                    <a:solidFill>
                      <a:srgbClr val="1B193E"/>
                    </a:solidFill>
                    <a:effectLst/>
                    <a:latin typeface="Calibri" panose="020F0502020204030204" pitchFamily="34" charset="0"/>
                    <a:cs typeface="Calibri" panose="020F0502020204030204" pitchFamily="34" charset="0"/>
                  </a:rPr>
                  <a:t>unprecedented </a:t>
                </a:r>
                <a:r>
                  <a:rPr lang="en-GB" sz="1400" b="1" i="0" dirty="0">
                    <a:solidFill>
                      <a:srgbClr val="1B193E"/>
                    </a:solidFill>
                    <a:effectLst/>
                    <a:latin typeface="Calibri" panose="020F0502020204030204" pitchFamily="34" charset="0"/>
                    <a:cs typeface="Calibri" panose="020F0502020204030204" pitchFamily="34" charset="0"/>
                  </a:rPr>
                  <a:t>€2.018 trillion</a:t>
                </a:r>
                <a:r>
                  <a:rPr lang="en-GB" sz="1400" b="0" i="0" dirty="0">
                    <a:solidFill>
                      <a:srgbClr val="1B193E"/>
                    </a:solidFill>
                    <a:effectLst/>
                    <a:latin typeface="Calibri" panose="020F0502020204030204" pitchFamily="34" charset="0"/>
                    <a:cs typeface="Calibri" panose="020F0502020204030204" pitchFamily="34" charset="0"/>
                  </a:rPr>
                  <a:t> (as per current prices in November 2020).</a:t>
                </a:r>
              </a:p>
              <a:p>
                <a:pPr algn="just"/>
                <a:endParaRPr lang="en-GB" sz="1400" dirty="0">
                  <a:solidFill>
                    <a:srgbClr val="1B193E"/>
                  </a:solidFill>
                  <a:latin typeface="Calibri" panose="020F0502020204030204" pitchFamily="34" charset="0"/>
                  <a:cs typeface="Calibri" panose="020F0502020204030204" pitchFamily="34" charset="0"/>
                </a:endParaRPr>
              </a:p>
              <a:p>
                <a:pPr algn="just"/>
                <a:r>
                  <a:rPr lang="en-GB" sz="1400" b="1" dirty="0">
                    <a:solidFill>
                      <a:srgbClr val="1B193E"/>
                    </a:solidFill>
                    <a:latin typeface="Calibri" panose="020F0502020204030204" pitchFamily="34" charset="0"/>
                    <a:cs typeface="Calibri" panose="020F0502020204030204" pitchFamily="34" charset="0"/>
                  </a:rPr>
                  <a:t>Dual composition</a:t>
                </a:r>
                <a:r>
                  <a:rPr lang="en-GB" sz="1400" dirty="0">
                    <a:solidFill>
                      <a:srgbClr val="1B193E"/>
                    </a:solidFill>
                    <a:latin typeface="Calibri" panose="020F0502020204030204" pitchFamily="34" charset="0"/>
                    <a:cs typeface="Calibri" panose="020F0502020204030204" pitchFamily="34" charset="0"/>
                  </a:rPr>
                  <a:t>:</a:t>
                </a:r>
              </a:p>
              <a:p>
                <a:pPr algn="just"/>
                <a:endParaRPr lang="en-GB" sz="400"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dirty="0">
                    <a:solidFill>
                      <a:srgbClr val="1B193E"/>
                    </a:solidFill>
                    <a:latin typeface="Calibri" panose="020F0502020204030204" pitchFamily="34" charset="0"/>
                    <a:cs typeface="Calibri" panose="020F0502020204030204" pitchFamily="34" charset="0"/>
                  </a:rPr>
                  <a:t>MFF for 2021-2027: €1.211 trillion</a:t>
                </a:r>
              </a:p>
              <a:p>
                <a:pPr marL="285750" indent="-285750" algn="just">
                  <a:buFont typeface="Arial" panose="020B0604020202020204" pitchFamily="34" charset="0"/>
                  <a:buChar char="•"/>
                </a:pPr>
                <a:endParaRPr lang="en-GB" sz="400"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dirty="0">
                    <a:solidFill>
                      <a:srgbClr val="1B193E"/>
                    </a:solidFill>
                    <a:latin typeface="Calibri" panose="020F0502020204030204" pitchFamily="34" charset="0"/>
                    <a:cs typeface="Calibri" panose="020F0502020204030204" pitchFamily="34" charset="0"/>
                  </a:rPr>
                  <a:t>NextGenerationEU: €806.9 billion</a:t>
                </a:r>
              </a:p>
              <a:p>
                <a:pPr marL="285750" indent="-285750" algn="just">
                  <a:buFont typeface="Arial" panose="020B0604020202020204" pitchFamily="34" charset="0"/>
                  <a:buChar char="•"/>
                </a:pPr>
                <a:endParaRPr lang="en-GB" sz="1400" dirty="0">
                  <a:solidFill>
                    <a:srgbClr val="1B193E"/>
                  </a:solidFill>
                  <a:latin typeface="Calibri" panose="020F0502020204030204" pitchFamily="34" charset="0"/>
                  <a:cs typeface="Calibri" panose="020F0502020204030204" pitchFamily="34" charset="0"/>
                </a:endParaRPr>
              </a:p>
              <a:p>
                <a:pPr algn="just"/>
                <a:r>
                  <a:rPr lang="en-GB" sz="1400" b="1" dirty="0">
                    <a:solidFill>
                      <a:srgbClr val="1B193E"/>
                    </a:solidFill>
                    <a:latin typeface="Calibri" panose="020F0502020204030204" pitchFamily="34" charset="0"/>
                    <a:cs typeface="Calibri" panose="020F0502020204030204" pitchFamily="34" charset="0"/>
                  </a:rPr>
                  <a:t>Key highlights</a:t>
                </a:r>
                <a:r>
                  <a:rPr lang="en-GB" sz="1400" dirty="0">
                    <a:solidFill>
                      <a:srgbClr val="1B193E"/>
                    </a:solidFill>
                    <a:latin typeface="Calibri" panose="020F0502020204030204" pitchFamily="34" charset="0"/>
                    <a:cs typeface="Calibri" panose="020F0502020204030204" pitchFamily="34" charset="0"/>
                  </a:rPr>
                  <a:t>:</a:t>
                </a:r>
              </a:p>
              <a:p>
                <a:pPr algn="just"/>
                <a:endParaRPr lang="en-GB" sz="400" dirty="0">
                  <a:solidFill>
                    <a:srgbClr val="1B193E"/>
                  </a:solidFill>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dirty="0">
                    <a:solidFill>
                      <a:srgbClr val="1B193E"/>
                    </a:solidFill>
                    <a:latin typeface="Calibri" panose="020F0502020204030204" pitchFamily="34" charset="0"/>
                    <a:cs typeface="Calibri" panose="020F0502020204030204" pitchFamily="34" charset="0"/>
                  </a:rPr>
                  <a:t>O</a:t>
                </a:r>
                <a:r>
                  <a:rPr lang="en-GB" sz="1400" b="0" i="0" dirty="0">
                    <a:solidFill>
                      <a:srgbClr val="1B193E"/>
                    </a:solidFill>
                    <a:effectLst/>
                    <a:latin typeface="Calibri" panose="020F0502020204030204" pitchFamily="34" charset="0"/>
                    <a:cs typeface="Calibri" panose="020F0502020204030204" pitchFamily="34" charset="0"/>
                  </a:rPr>
                  <a:t>ver 50% of the total aims to advance the EU through research, innovation, fair climate and digital transitions, as well as preparedness, recovery, and resilience, marking a significant focus in modernisation</a:t>
                </a:r>
              </a:p>
              <a:p>
                <a:pPr marL="285750" indent="-285750" algn="just">
                  <a:buFont typeface="Arial" panose="020B0604020202020204" pitchFamily="34" charset="0"/>
                  <a:buChar char="•"/>
                </a:pPr>
                <a:endParaRPr lang="en-GB" sz="400" b="0"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b="0" i="0" dirty="0">
                    <a:solidFill>
                      <a:srgbClr val="1B193E"/>
                    </a:solidFill>
                    <a:effectLst/>
                    <a:latin typeface="Calibri" panose="020F0502020204030204" pitchFamily="34" charset="0"/>
                    <a:cs typeface="Calibri" panose="020F0502020204030204" pitchFamily="34" charset="0"/>
                  </a:rPr>
                  <a:t>31.9% is allocated to address new and reinforced priorities, underscoring a dynamic approach to emerging challenges</a:t>
                </a:r>
              </a:p>
              <a:p>
                <a:pPr marL="285750" indent="-285750" algn="just">
                  <a:buFont typeface="Arial" panose="020B0604020202020204" pitchFamily="34" charset="0"/>
                  <a:buChar char="•"/>
                </a:pPr>
                <a:endParaRPr lang="en-GB" sz="400" b="0"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b="0" i="0" dirty="0">
                    <a:solidFill>
                      <a:srgbClr val="1B193E"/>
                    </a:solidFill>
                    <a:effectLst/>
                    <a:latin typeface="Calibri" panose="020F0502020204030204" pitchFamily="34" charset="0"/>
                    <a:cs typeface="Calibri" panose="020F0502020204030204" pitchFamily="34" charset="0"/>
                  </a:rPr>
                  <a:t>30% is dedicated to address the challenges of climate change, with a focus on biodiversity protection and gender-related issues</a:t>
                </a:r>
              </a:p>
              <a:p>
                <a:pPr marL="285750" indent="-285750" algn="just">
                  <a:buFont typeface="Arial" panose="020B0604020202020204" pitchFamily="34" charset="0"/>
                  <a:buChar char="•"/>
                </a:pPr>
                <a:endParaRPr lang="en-GB" sz="400" b="0"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b="0" i="0" dirty="0">
                    <a:solidFill>
                      <a:srgbClr val="1B193E"/>
                    </a:solidFill>
                    <a:effectLst/>
                    <a:latin typeface="Calibri" panose="020F0502020204030204" pitchFamily="34" charset="0"/>
                    <a:cs typeface="Calibri" panose="020F0502020204030204" pitchFamily="34" charset="0"/>
                  </a:rPr>
                  <a:t>10% of the spending for 2026 and 2027 is committed to biodiversity</a:t>
                </a:r>
              </a:p>
              <a:p>
                <a:pPr marL="285750" indent="-285750" algn="just">
                  <a:buFont typeface="Arial" panose="020B0604020202020204" pitchFamily="34" charset="0"/>
                  <a:buChar char="•"/>
                </a:pPr>
                <a:endParaRPr lang="en-GB" sz="400" b="0" i="0" dirty="0">
                  <a:solidFill>
                    <a:srgbClr val="1B193E"/>
                  </a:solidFill>
                  <a:effectLst/>
                  <a:latin typeface="Calibri" panose="020F0502020204030204" pitchFamily="34" charset="0"/>
                  <a:cs typeface="Calibri" panose="020F0502020204030204" pitchFamily="34" charset="0"/>
                </a:endParaRPr>
              </a:p>
              <a:p>
                <a:pPr marL="285750" indent="-285750" algn="just">
                  <a:buFont typeface="Arial" panose="020B0604020202020204" pitchFamily="34" charset="0"/>
                  <a:buChar char="•"/>
                </a:pPr>
                <a:r>
                  <a:rPr lang="en-GB" sz="1400" b="0" i="0" dirty="0">
                    <a:solidFill>
                      <a:srgbClr val="1B193E"/>
                    </a:solidFill>
                    <a:effectLst/>
                    <a:latin typeface="Calibri" panose="020F0502020204030204" pitchFamily="34" charset="0"/>
                    <a:cs typeface="Calibri" panose="020F0502020204030204" pitchFamily="34" charset="0"/>
                  </a:rPr>
                  <a:t>20% of NextGenerationEU funding is directed toward bolstering the digital transformation</a:t>
                </a:r>
              </a:p>
            </p:txBody>
          </p:sp>
          <p:sp>
            <p:nvSpPr>
              <p:cNvPr id="5" name="CasellaDiTesto 4">
                <a:extLst>
                  <a:ext uri="{FF2B5EF4-FFF2-40B4-BE49-F238E27FC236}">
                    <a16:creationId xmlns:a16="http://schemas.microsoft.com/office/drawing/2014/main" id="{98ABD942-6F48-8D87-16E9-C5FBE6F42650}"/>
                  </a:ext>
                </a:extLst>
              </p:cNvPr>
              <p:cNvSpPr txBox="1"/>
              <p:nvPr/>
            </p:nvSpPr>
            <p:spPr>
              <a:xfrm>
                <a:off x="6819874" y="1489412"/>
                <a:ext cx="4401039" cy="584775"/>
              </a:xfrm>
              <a:prstGeom prst="rect">
                <a:avLst/>
              </a:prstGeom>
              <a:noFill/>
            </p:spPr>
            <p:txBody>
              <a:bodyPr wrap="square" rtlCol="0">
                <a:spAutoFit/>
              </a:bodyPr>
              <a:lstStyle/>
              <a:p>
                <a:pPr algn="ctr"/>
                <a:r>
                  <a:rPr lang="en-GB" sz="1600" b="1" dirty="0">
                    <a:latin typeface="Calibri" panose="020F0502020204030204" pitchFamily="34" charset="0"/>
                    <a:cs typeface="Calibri" panose="020F0502020204030204" pitchFamily="34" charset="0"/>
                  </a:rPr>
                  <a:t>2021-2027: A modernised EU long-term budget, powered by the NextGenerationEU</a:t>
                </a:r>
                <a:endParaRPr lang="it-IT" sz="1600" b="1" dirty="0">
                  <a:latin typeface="Calibri" panose="020F0502020204030204" pitchFamily="34" charset="0"/>
                  <a:cs typeface="Calibri" panose="020F0502020204030204" pitchFamily="34" charset="0"/>
                </a:endParaRPr>
              </a:p>
            </p:txBody>
          </p:sp>
        </p:grpSp>
        <p:sp>
          <p:nvSpPr>
            <p:cNvPr id="9" name="CasellaDiTesto 8">
              <a:extLst>
                <a:ext uri="{FF2B5EF4-FFF2-40B4-BE49-F238E27FC236}">
                  <a16:creationId xmlns:a16="http://schemas.microsoft.com/office/drawing/2014/main" id="{437CF4B9-8A07-B60C-EB04-F492E5F0C3DA}"/>
                </a:ext>
              </a:extLst>
            </p:cNvPr>
            <p:cNvSpPr txBox="1"/>
            <p:nvPr/>
          </p:nvSpPr>
          <p:spPr>
            <a:xfrm>
              <a:off x="6187104" y="4911610"/>
              <a:ext cx="5666580" cy="283845"/>
            </a:xfrm>
            <a:prstGeom prst="rect">
              <a:avLst/>
            </a:prstGeom>
            <a:noFill/>
          </p:spPr>
          <p:txBody>
            <a:bodyPr wrap="square" rtlCol="0">
              <a:spAutoFit/>
            </a:bodyPr>
            <a:lstStyle/>
            <a:p>
              <a:pPr algn="just"/>
              <a:r>
                <a:rPr lang="en-GB" sz="1200" b="1" dirty="0">
                  <a:latin typeface="Calibri" panose="020F0502020204030204" pitchFamily="34" charset="0"/>
                  <a:cs typeface="Calibri" panose="020F0502020204030204" pitchFamily="34" charset="0"/>
                </a:rPr>
                <a:t>Source</a:t>
              </a:r>
              <a:r>
                <a:rPr lang="en-GB" sz="1200" dirty="0">
                  <a:latin typeface="Calibri" panose="020F0502020204030204" pitchFamily="34" charset="0"/>
                  <a:cs typeface="Calibri" panose="020F0502020204030204" pitchFamily="34" charset="0"/>
                </a:rPr>
                <a:t>: </a:t>
              </a:r>
              <a:r>
                <a:rPr lang="en-GB" sz="1200" dirty="0">
                  <a:solidFill>
                    <a:srgbClr val="0070C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European Commission, The 2021-2027 EU budget – What’s new? </a:t>
              </a:r>
              <a:endParaRPr lang="it-IT" sz="1200" dirty="0">
                <a:solidFill>
                  <a:srgbClr val="0070C0"/>
                </a:solidFill>
                <a:latin typeface="Calibri" panose="020F0502020204030204" pitchFamily="34" charset="0"/>
                <a:cs typeface="Calibri" panose="020F0502020204030204" pitchFamily="34" charset="0"/>
              </a:endParaRPr>
            </a:p>
          </p:txBody>
        </p:sp>
      </p:grpSp>
    </p:spTree>
    <p:extLst>
      <p:ext uri="{BB962C8B-B14F-4D97-AF65-F5344CB8AC3E}">
        <p14:creationId xmlns:p14="http://schemas.microsoft.com/office/powerpoint/2010/main" val="1203969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sellaDiTesto 4">
            <a:extLst>
              <a:ext uri="{FF2B5EF4-FFF2-40B4-BE49-F238E27FC236}">
                <a16:creationId xmlns:a16="http://schemas.microsoft.com/office/drawing/2014/main" id="{74E4007F-B6FF-023C-6CB9-BDDD49A5F1FB}"/>
              </a:ext>
            </a:extLst>
          </p:cNvPr>
          <p:cNvSpPr txBox="1"/>
          <p:nvPr/>
        </p:nvSpPr>
        <p:spPr>
          <a:xfrm>
            <a:off x="471471" y="1489412"/>
            <a:ext cx="5624529" cy="4401205"/>
          </a:xfrm>
          <a:prstGeom prst="rect">
            <a:avLst/>
          </a:prstGeom>
          <a:noFill/>
        </p:spPr>
        <p:txBody>
          <a:bodyPr wrap="square">
            <a:spAutoFit/>
          </a:bodyPr>
          <a:lstStyle/>
          <a:p>
            <a:pPr algn="just"/>
            <a:r>
              <a:rPr lang="en-GB" sz="1400" b="1" dirty="0">
                <a:solidFill>
                  <a:srgbClr val="1B193E"/>
                </a:solidFill>
                <a:latin typeface="Calibri" panose="020F0502020204030204" pitchFamily="34" charset="0"/>
                <a:cs typeface="Calibri" panose="020F0502020204030204" pitchFamily="34" charset="0"/>
              </a:rPr>
              <a:t>…but what is the NextGenerationEU?</a:t>
            </a:r>
          </a:p>
          <a:p>
            <a:pPr algn="just"/>
            <a:endParaRPr lang="en-GB" sz="1400" dirty="0">
              <a:solidFill>
                <a:srgbClr val="1B193E"/>
              </a:solidFill>
              <a:latin typeface="Calibri" panose="020F0502020204030204" pitchFamily="34" charset="0"/>
              <a:cs typeface="Calibri" panose="020F0502020204030204" pitchFamily="34" charset="0"/>
            </a:endParaRPr>
          </a:p>
          <a:p>
            <a:pPr algn="just"/>
            <a:r>
              <a:rPr lang="en-GB" sz="1400" dirty="0">
                <a:solidFill>
                  <a:srgbClr val="1B193E"/>
                </a:solidFill>
                <a:latin typeface="Calibri" panose="020F0502020204030204" pitchFamily="34" charset="0"/>
                <a:cs typeface="Calibri" panose="020F0502020204030204" pitchFamily="34" charset="0"/>
              </a:rPr>
              <a:t>NextGenerationEU is a recovery instrument complementing the MFF introduced in 2020 in response of the socio-economic repercussions of the pandemic. It aims to steer Europe towards research, innovation, sustainability, digital transitions, and resilience at large.</a:t>
            </a:r>
          </a:p>
          <a:p>
            <a:pPr algn="just"/>
            <a:endParaRPr lang="en-GB" sz="1400" dirty="0">
              <a:solidFill>
                <a:srgbClr val="1B193E"/>
              </a:solidFill>
              <a:latin typeface="Calibri" panose="020F0502020204030204" pitchFamily="34" charset="0"/>
              <a:cs typeface="Calibri" panose="020F0502020204030204" pitchFamily="34" charset="0"/>
            </a:endParaRPr>
          </a:p>
          <a:p>
            <a:pPr algn="just"/>
            <a:r>
              <a:rPr lang="en-GB" sz="1400" dirty="0">
                <a:solidFill>
                  <a:srgbClr val="1B193E"/>
                </a:solidFill>
                <a:latin typeface="Calibri" panose="020F0502020204030204" pitchFamily="34" charset="0"/>
                <a:cs typeface="Calibri" panose="020F0502020204030204" pitchFamily="34" charset="0"/>
              </a:rPr>
              <a:t>NextGenerationEU foresees a financial injection of EUR 806.9 billion, of which EUR 723.8 billion is earmarked for the Recovery and Resilience Facility (RRF), plus a contribution of EUR 83.1 billion to existing programmes such as REACT-EU, HORIZON EU, etc.</a:t>
            </a:r>
          </a:p>
          <a:p>
            <a:pPr algn="just"/>
            <a:endParaRPr lang="en-GB" sz="1400" dirty="0">
              <a:solidFill>
                <a:srgbClr val="1B193E"/>
              </a:solidFill>
              <a:latin typeface="Calibri" panose="020F0502020204030204" pitchFamily="34" charset="0"/>
              <a:cs typeface="Calibri" panose="020F0502020204030204" pitchFamily="34" charset="0"/>
            </a:endParaRPr>
          </a:p>
          <a:p>
            <a:pPr algn="just"/>
            <a:r>
              <a:rPr lang="en-GB" sz="1400" dirty="0">
                <a:solidFill>
                  <a:srgbClr val="1B193E"/>
                </a:solidFill>
                <a:latin typeface="Calibri" panose="020F0502020204030204" pitchFamily="34" charset="0"/>
                <a:cs typeface="Calibri" panose="020F0502020204030204" pitchFamily="34" charset="0"/>
              </a:rPr>
              <a:t>The RRF provides substantial support for public investments, with a focus on green and digital projects. Funded by NextGenerationEU, these resources, totalling €338 billion in grants and €385.8 billion in loans, have been channelling into various programmes and among EU countries as beneficiaries, i.e. the National Recovery and Resilience Plan (NRRP). </a:t>
            </a:r>
          </a:p>
          <a:p>
            <a:pPr algn="just"/>
            <a:endParaRPr lang="en-GB" sz="1400" dirty="0">
              <a:solidFill>
                <a:srgbClr val="1B193E"/>
              </a:solidFill>
              <a:latin typeface="Calibri" panose="020F0502020204030204" pitchFamily="34" charset="0"/>
              <a:cs typeface="Calibri" panose="020F0502020204030204" pitchFamily="34" charset="0"/>
            </a:endParaRPr>
          </a:p>
          <a:p>
            <a:pPr algn="just"/>
            <a:r>
              <a:rPr lang="en-GB" sz="1400" dirty="0">
                <a:solidFill>
                  <a:srgbClr val="1B193E"/>
                </a:solidFill>
                <a:latin typeface="Calibri" panose="020F0502020204030204" pitchFamily="34" charset="0"/>
                <a:cs typeface="Calibri" panose="020F0502020204030204" pitchFamily="34" charset="0"/>
              </a:rPr>
              <a:t>The allocation of funds follows criteria like GDP per capita, unemployment rates, population size, and the pandemic’s impact.</a:t>
            </a:r>
          </a:p>
        </p:txBody>
      </p:sp>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dirty="0">
                <a:solidFill>
                  <a:srgbClr val="0AD995"/>
                </a:solidFill>
              </a:rPr>
              <a:t>Unit 1. Introduction to EU Budget</a:t>
            </a:r>
          </a:p>
          <a:p>
            <a:r>
              <a:rPr lang="en-GB" sz="2200" dirty="0"/>
              <a:t>1.3 Empowering the Future: NextGenerationEU</a:t>
            </a:r>
          </a:p>
        </p:txBody>
      </p:sp>
      <p:grpSp>
        <p:nvGrpSpPr>
          <p:cNvPr id="9" name="Gruppo 8">
            <a:extLst>
              <a:ext uri="{FF2B5EF4-FFF2-40B4-BE49-F238E27FC236}">
                <a16:creationId xmlns:a16="http://schemas.microsoft.com/office/drawing/2014/main" id="{809AD8C8-6E80-219A-36EA-D154852EB33F}"/>
              </a:ext>
            </a:extLst>
          </p:cNvPr>
          <p:cNvGrpSpPr/>
          <p:nvPr/>
        </p:nvGrpSpPr>
        <p:grpSpPr>
          <a:xfrm>
            <a:off x="6187103" y="1489412"/>
            <a:ext cx="5666580" cy="3254756"/>
            <a:chOff x="6187103" y="1489412"/>
            <a:chExt cx="5666580" cy="3254756"/>
          </a:xfrm>
        </p:grpSpPr>
        <p:pic>
          <p:nvPicPr>
            <p:cNvPr id="7" name="Picture 2" descr="NextGenerationEU figures (RRF + other programmes)">
              <a:extLst>
                <a:ext uri="{FF2B5EF4-FFF2-40B4-BE49-F238E27FC236}">
                  <a16:creationId xmlns:a16="http://schemas.microsoft.com/office/drawing/2014/main" id="{2D1DAD3B-C3AD-4FA5-DC18-FB9116AD52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87103" y="1827966"/>
              <a:ext cx="5666580" cy="2916202"/>
            </a:xfrm>
            <a:prstGeom prst="rect">
              <a:avLst/>
            </a:prstGeom>
            <a:noFill/>
            <a:ln>
              <a:solidFill>
                <a:schemeClr val="accent6"/>
              </a:solidFill>
            </a:ln>
            <a:extLst>
              <a:ext uri="{909E8E84-426E-40DD-AFC4-6F175D3DCCD1}">
                <a14:hiddenFill xmlns:a14="http://schemas.microsoft.com/office/drawing/2010/main">
                  <a:solidFill>
                    <a:srgbClr val="FFFFFF"/>
                  </a:solidFill>
                </a14:hiddenFill>
              </a:ext>
            </a:extLst>
          </p:spPr>
        </p:pic>
        <p:sp>
          <p:nvSpPr>
            <p:cNvPr id="8" name="CasellaDiTesto 7">
              <a:extLst>
                <a:ext uri="{FF2B5EF4-FFF2-40B4-BE49-F238E27FC236}">
                  <a16:creationId xmlns:a16="http://schemas.microsoft.com/office/drawing/2014/main" id="{80FE11FB-2262-F118-5F12-CE4058DF5A65}"/>
                </a:ext>
              </a:extLst>
            </p:cNvPr>
            <p:cNvSpPr txBox="1"/>
            <p:nvPr/>
          </p:nvSpPr>
          <p:spPr>
            <a:xfrm>
              <a:off x="6208128" y="1489412"/>
              <a:ext cx="5624529" cy="338554"/>
            </a:xfrm>
            <a:prstGeom prst="rect">
              <a:avLst/>
            </a:prstGeom>
            <a:noFill/>
          </p:spPr>
          <p:txBody>
            <a:bodyPr wrap="square" rtlCol="0">
              <a:spAutoFit/>
            </a:bodyPr>
            <a:lstStyle/>
            <a:p>
              <a:pPr algn="ctr"/>
              <a:r>
                <a:rPr lang="en-GB" sz="1600" b="1" dirty="0">
                  <a:latin typeface="Calibri" panose="020F0502020204030204" pitchFamily="34" charset="0"/>
                  <a:cs typeface="Calibri" panose="020F0502020204030204" pitchFamily="34" charset="0"/>
                </a:rPr>
                <a:t>NextGenerationEU: more than €800 billion for Europe’s recovery</a:t>
              </a:r>
              <a:endParaRPr lang="it-IT" sz="1600" b="1" dirty="0">
                <a:latin typeface="Calibri" panose="020F0502020204030204" pitchFamily="34" charset="0"/>
                <a:cs typeface="Calibri" panose="020F0502020204030204" pitchFamily="34" charset="0"/>
              </a:endParaRPr>
            </a:p>
          </p:txBody>
        </p:sp>
      </p:grpSp>
      <p:sp>
        <p:nvSpPr>
          <p:cNvPr id="4" name="CasellaDiTesto 3">
            <a:extLst>
              <a:ext uri="{FF2B5EF4-FFF2-40B4-BE49-F238E27FC236}">
                <a16:creationId xmlns:a16="http://schemas.microsoft.com/office/drawing/2014/main" id="{F87295D7-4331-01CC-D7E5-77744BEBC227}"/>
              </a:ext>
            </a:extLst>
          </p:cNvPr>
          <p:cNvSpPr txBox="1"/>
          <p:nvPr/>
        </p:nvSpPr>
        <p:spPr>
          <a:xfrm>
            <a:off x="6187103" y="4744168"/>
            <a:ext cx="5666580" cy="283845"/>
          </a:xfrm>
          <a:prstGeom prst="rect">
            <a:avLst/>
          </a:prstGeom>
          <a:noFill/>
        </p:spPr>
        <p:txBody>
          <a:bodyPr wrap="square" rtlCol="0">
            <a:spAutoFit/>
          </a:bodyPr>
          <a:lstStyle/>
          <a:p>
            <a:pPr algn="just"/>
            <a:r>
              <a:rPr lang="en-GB" sz="1200" b="1" dirty="0">
                <a:latin typeface="Calibri" panose="020F0502020204030204" pitchFamily="34" charset="0"/>
                <a:cs typeface="Calibri" panose="020F0502020204030204" pitchFamily="34" charset="0"/>
              </a:rPr>
              <a:t>Source</a:t>
            </a:r>
            <a:r>
              <a:rPr lang="en-GB" sz="1200" dirty="0">
                <a:latin typeface="Calibri" panose="020F0502020204030204" pitchFamily="34" charset="0"/>
                <a:cs typeface="Calibri" panose="020F0502020204030204" pitchFamily="34" charset="0"/>
              </a:rPr>
              <a:t>: </a:t>
            </a:r>
            <a:r>
              <a:rPr lang="en-GB" sz="1200" dirty="0">
                <a:solidFill>
                  <a:srgbClr val="0070C0"/>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European Commission, The 2021-2027 EU budget – What’s new? </a:t>
            </a:r>
            <a:endParaRPr lang="it-IT" sz="1200" dirty="0">
              <a:solidFill>
                <a:srgbClr val="0070C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340052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texto 1">
            <a:extLst>
              <a:ext uri="{FF2B5EF4-FFF2-40B4-BE49-F238E27FC236}">
                <a16:creationId xmlns:a16="http://schemas.microsoft.com/office/drawing/2014/main" id="{B0453EE1-012C-D855-E414-40395C501461}"/>
              </a:ext>
            </a:extLst>
          </p:cNvPr>
          <p:cNvSpPr>
            <a:spLocks noGrp="1"/>
          </p:cNvSpPr>
          <p:nvPr>
            <p:ph type="body" sz="quarter" idx="10"/>
          </p:nvPr>
        </p:nvSpPr>
        <p:spPr>
          <a:xfrm>
            <a:off x="471472" y="455046"/>
            <a:ext cx="9129728" cy="824531"/>
          </a:xfrm>
        </p:spPr>
        <p:txBody>
          <a:bodyPr/>
          <a:lstStyle/>
          <a:p>
            <a:pPr algn="just"/>
            <a:r>
              <a:rPr lang="en-GB" sz="2800" b="1" dirty="0">
                <a:solidFill>
                  <a:srgbClr val="0AD995"/>
                </a:solidFill>
              </a:rPr>
              <a:t>Unit 1. Introduction to EU Budget</a:t>
            </a:r>
          </a:p>
          <a:p>
            <a:r>
              <a:rPr lang="en-GB" sz="2200" dirty="0"/>
              <a:t>1.4 Allocating Resources: Budget Allocation Strategies (1)</a:t>
            </a:r>
          </a:p>
        </p:txBody>
      </p:sp>
      <p:sp>
        <p:nvSpPr>
          <p:cNvPr id="12" name="CasellaDiTesto 11">
            <a:extLst>
              <a:ext uri="{FF2B5EF4-FFF2-40B4-BE49-F238E27FC236}">
                <a16:creationId xmlns:a16="http://schemas.microsoft.com/office/drawing/2014/main" id="{F41DBFC5-7B3E-852C-EB34-5A263611E28A}"/>
              </a:ext>
            </a:extLst>
          </p:cNvPr>
          <p:cNvSpPr txBox="1"/>
          <p:nvPr/>
        </p:nvSpPr>
        <p:spPr>
          <a:xfrm>
            <a:off x="471472" y="1489412"/>
            <a:ext cx="11152657" cy="3785652"/>
          </a:xfrm>
          <a:prstGeom prst="rect">
            <a:avLst/>
          </a:prstGeom>
          <a:noFill/>
        </p:spPr>
        <p:txBody>
          <a:bodyPr wrap="square" rtlCol="0">
            <a:spAutoFit/>
          </a:bodyPr>
          <a:lstStyle/>
          <a:p>
            <a:pPr algn="just"/>
            <a:r>
              <a:rPr lang="en-GB" sz="1600" b="1" dirty="0">
                <a:solidFill>
                  <a:srgbClr val="1B193E"/>
                </a:solidFill>
                <a:latin typeface="Calibri" panose="020F0502020204030204" pitchFamily="34" charset="0"/>
                <a:cs typeface="Calibri" panose="020F0502020204030204" pitchFamily="34" charset="0"/>
              </a:rPr>
              <a:t>Who benefits from the EU budget?</a:t>
            </a:r>
          </a:p>
          <a:p>
            <a:pPr algn="just"/>
            <a:endParaRPr lang="en-GB" sz="1600" dirty="0">
              <a:solidFill>
                <a:srgbClr val="1B193E"/>
              </a:solidFill>
              <a:latin typeface="Calibri" panose="020F0502020204030204" pitchFamily="34" charset="0"/>
              <a:cs typeface="Calibri" panose="020F0502020204030204" pitchFamily="34" charset="0"/>
            </a:endParaRPr>
          </a:p>
          <a:p>
            <a:pPr algn="just"/>
            <a:r>
              <a:rPr lang="en-GB" sz="1600" dirty="0">
                <a:solidFill>
                  <a:srgbClr val="1B193E"/>
                </a:solidFill>
                <a:latin typeface="Calibri" panose="020F0502020204030204" pitchFamily="34" charset="0"/>
                <a:cs typeface="Calibri" panose="020F0502020204030204" pitchFamily="34" charset="0"/>
              </a:rPr>
              <a:t>Efficiently organising funding, the EU budget strategically divides resources into spending categories (headings – </a:t>
            </a:r>
            <a:r>
              <a:rPr lang="en-GB" sz="1600" i="1" dirty="0">
                <a:solidFill>
                  <a:srgbClr val="1B193E"/>
                </a:solidFill>
                <a:latin typeface="Calibri" panose="020F0502020204030204" pitchFamily="34" charset="0"/>
                <a:cs typeface="Calibri" panose="020F0502020204030204" pitchFamily="34" charset="0"/>
              </a:rPr>
              <a:t>see next slide for further details</a:t>
            </a:r>
            <a:r>
              <a:rPr lang="en-GB" sz="1600" dirty="0">
                <a:solidFill>
                  <a:srgbClr val="1B193E"/>
                </a:solidFill>
                <a:latin typeface="Calibri" panose="020F0502020204030204" pitchFamily="34" charset="0"/>
                <a:cs typeface="Calibri" panose="020F0502020204030204" pitchFamily="34" charset="0"/>
              </a:rPr>
              <a:t>) and programmes, ensuring effective support for beneficiaries across various EU policy areas. This approach facilitates a cross-cutting impact, aligning with the overarching goals of the long-term budget.</a:t>
            </a:r>
          </a:p>
          <a:p>
            <a:pPr algn="just"/>
            <a:endParaRPr lang="en-GB" sz="1600" dirty="0">
              <a:solidFill>
                <a:srgbClr val="1B193E"/>
              </a:solidFill>
              <a:latin typeface="Calibri" panose="020F0502020204030204" pitchFamily="34" charset="0"/>
              <a:cs typeface="Calibri" panose="020F0502020204030204" pitchFamily="34" charset="0"/>
            </a:endParaRPr>
          </a:p>
          <a:p>
            <a:pPr algn="just"/>
            <a:r>
              <a:rPr lang="en-GB" sz="1600" b="1" dirty="0">
                <a:solidFill>
                  <a:srgbClr val="1B193E"/>
                </a:solidFill>
                <a:latin typeface="Calibri" panose="020F0502020204030204" pitchFamily="34" charset="0"/>
                <a:cs typeface="Calibri" panose="020F0502020204030204" pitchFamily="34" charset="0"/>
              </a:rPr>
              <a:t>Integration with NextGenerationEU:</a:t>
            </a:r>
          </a:p>
          <a:p>
            <a:pPr algn="just"/>
            <a:endParaRPr lang="en-GB" sz="1600" dirty="0">
              <a:solidFill>
                <a:srgbClr val="1B193E"/>
              </a:solidFill>
              <a:latin typeface="Calibri" panose="020F0502020204030204" pitchFamily="34" charset="0"/>
              <a:cs typeface="Calibri" panose="020F0502020204030204" pitchFamily="34" charset="0"/>
            </a:endParaRPr>
          </a:p>
          <a:p>
            <a:pPr algn="just"/>
            <a:r>
              <a:rPr lang="en-GB" sz="1600" dirty="0">
                <a:solidFill>
                  <a:srgbClr val="1B193E"/>
                </a:solidFill>
                <a:latin typeface="Calibri" panose="020F0502020204030204" pitchFamily="34" charset="0"/>
                <a:cs typeface="Calibri" panose="020F0502020204030204" pitchFamily="34" charset="0"/>
              </a:rPr>
              <a:t>While NextGenerationEU operates as a distinct instrument, its financial streams seamlessly integrate with programmes embedded in the long-term budget. This synergy ensures that the impact of NextGenerationEU is maximised across diverse policy domains.</a:t>
            </a:r>
          </a:p>
          <a:p>
            <a:pPr algn="just"/>
            <a:endParaRPr lang="en-GB" sz="1600" dirty="0">
              <a:solidFill>
                <a:srgbClr val="1B193E"/>
              </a:solidFill>
              <a:latin typeface="Calibri" panose="020F0502020204030204" pitchFamily="34" charset="0"/>
              <a:cs typeface="Calibri" panose="020F0502020204030204" pitchFamily="34" charset="0"/>
            </a:endParaRPr>
          </a:p>
          <a:p>
            <a:pPr algn="just"/>
            <a:r>
              <a:rPr lang="en-GB" sz="1600" b="1" dirty="0">
                <a:solidFill>
                  <a:srgbClr val="1B193E"/>
                </a:solidFill>
                <a:latin typeface="Calibri" panose="020F0502020204030204" pitchFamily="34" charset="0"/>
                <a:cs typeface="Calibri" panose="020F0502020204030204" pitchFamily="34" charset="0"/>
              </a:rPr>
              <a:t>Dual Funding for Key Headings:</a:t>
            </a:r>
          </a:p>
          <a:p>
            <a:pPr algn="just"/>
            <a:endParaRPr lang="en-GB" sz="1600" dirty="0">
              <a:solidFill>
                <a:srgbClr val="1B193E"/>
              </a:solidFill>
              <a:latin typeface="Calibri" panose="020F0502020204030204" pitchFamily="34" charset="0"/>
              <a:cs typeface="Calibri" panose="020F0502020204030204" pitchFamily="34" charset="0"/>
            </a:endParaRPr>
          </a:p>
          <a:p>
            <a:pPr algn="just"/>
            <a:r>
              <a:rPr lang="en-GB" sz="1600" dirty="0">
                <a:solidFill>
                  <a:srgbClr val="1B193E"/>
                </a:solidFill>
                <a:latin typeface="Calibri" panose="020F0502020204030204" pitchFamily="34" charset="0"/>
                <a:cs typeface="Calibri" panose="020F0502020204030204" pitchFamily="34" charset="0"/>
              </a:rPr>
              <a:t>To amplify its influence, several headings receive funding from both the MFF and NextGenerationEU. This collaborative approach enhances the budget’s capacity to address multifaceted challenges and bolster transformative initiatives.</a:t>
            </a:r>
          </a:p>
        </p:txBody>
      </p:sp>
    </p:spTree>
    <p:extLst>
      <p:ext uri="{BB962C8B-B14F-4D97-AF65-F5344CB8AC3E}">
        <p14:creationId xmlns:p14="http://schemas.microsoft.com/office/powerpoint/2010/main" val="665752869"/>
      </p:ext>
    </p:extLst>
  </p:cSld>
  <p:clrMapOvr>
    <a:masterClrMapping/>
  </p:clrMapOvr>
</p:sld>
</file>

<file path=ppt/theme/theme1.xml><?xml version="1.0" encoding="utf-8"?>
<a:theme xmlns:a="http://schemas.openxmlformats.org/drawingml/2006/main" name="DREAM corporate ppt">
  <a:themeElements>
    <a:clrScheme name="DREAM corporate colors">
      <a:dk1>
        <a:srgbClr val="1B193E"/>
      </a:dk1>
      <a:lt1>
        <a:srgbClr val="F5F5F5"/>
      </a:lt1>
      <a:dk2>
        <a:srgbClr val="1B193E"/>
      </a:dk2>
      <a:lt2>
        <a:srgbClr val="FFFFFF"/>
      </a:lt2>
      <a:accent1>
        <a:srgbClr val="0AD995"/>
      </a:accent1>
      <a:accent2>
        <a:srgbClr val="F6AA07"/>
      </a:accent2>
      <a:accent3>
        <a:srgbClr val="1B193E"/>
      </a:accent3>
      <a:accent4>
        <a:srgbClr val="0AD995"/>
      </a:accent4>
      <a:accent5>
        <a:srgbClr val="F6AA07"/>
      </a:accent5>
      <a:accent6>
        <a:srgbClr val="1B193E"/>
      </a:accent6>
      <a:hlink>
        <a:srgbClr val="F6AA07"/>
      </a:hlink>
      <a:folHlink>
        <a:srgbClr val="0AD99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4921</TotalTime>
  <Words>5232</Words>
  <Application>Microsoft Macintosh PowerPoint</Application>
  <PresentationFormat>Widescreen</PresentationFormat>
  <Paragraphs>528</Paragraphs>
  <Slides>26</Slides>
  <Notes>3</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26</vt:i4>
      </vt:variant>
    </vt:vector>
  </HeadingPairs>
  <TitlesOfParts>
    <vt:vector size="34" baseType="lpstr">
      <vt:lpstr>Arial</vt:lpstr>
      <vt:lpstr>Calibri</vt:lpstr>
      <vt:lpstr>Calibri Light</vt:lpstr>
      <vt:lpstr>Courier New</vt:lpstr>
      <vt:lpstr>Söhne</vt:lpstr>
      <vt:lpstr>Symbol</vt:lpstr>
      <vt:lpstr>Wingdings</vt:lpstr>
      <vt:lpstr>DREAM corporate ppt</vt:lpstr>
      <vt:lpstr>EU Funding Opportunities for Digital Resilience of MSMEs</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Miriam Internet Web Solutions</dc:creator>
  <cp:lastModifiedBy>s.natale@studenti.unimc.it</cp:lastModifiedBy>
  <cp:revision>194</cp:revision>
  <dcterms:created xsi:type="dcterms:W3CDTF">2022-12-22T12:08:40Z</dcterms:created>
  <dcterms:modified xsi:type="dcterms:W3CDTF">2023-12-04T16:12:26Z</dcterms:modified>
</cp:coreProperties>
</file>